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theme/theme4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1" r:id="rId2"/>
    <p:sldMasterId id="2147483653" r:id="rId3"/>
    <p:sldMasterId id="2147483656" r:id="rId4"/>
    <p:sldMasterId id="2147483658" r:id="rId5"/>
  </p:sldMasterIdLst>
  <p:notesMasterIdLst>
    <p:notesMasterId r:id="rId29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2192000" cy="6858000"/>
  <p:notesSz cx="6858000" cy="12192000"/>
  <p:embeddedFontLst>
    <p:embeddedFont>
      <p:font typeface="Noto Sans" panose="020B0502040504020204" pitchFamily="34" charset="0"/>
      <p:regular r:id="rId30"/>
      <p:bold r:id="rId31"/>
      <p:italic r:id="rId32"/>
      <p:boldItalic r:id="rId33"/>
    </p:embeddedFont>
    <p:embeddedFont>
      <p:font typeface="Open Sans" panose="020B0606030504020204" pitchFamily="34" charset="0"/>
      <p:regular r:id="rId34"/>
      <p:bold r:id="rId35"/>
      <p:italic r:id="rId36"/>
      <p:boldItalic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  <p:embeddedFont>
      <p:font typeface="Roboto Medium" panose="020F0502020204030204" pitchFamily="3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0" roundtripDataSignature="AMtx7mgtRLYSAqA0kaF7mJFI1hWlCb8u1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vide Vaghetti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66229" autoAdjust="0"/>
  </p:normalViewPr>
  <p:slideViewPr>
    <p:cSldViewPr snapToGrid="0">
      <p:cViewPr varScale="1">
        <p:scale>
          <a:sx n="81" d="100"/>
          <a:sy n="81" d="100"/>
        </p:scale>
        <p:origin x="1992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10.fntdata"/><Relationship Id="rId21" Type="http://schemas.openxmlformats.org/officeDocument/2006/relationships/slide" Target="slides/slide16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50" Type="http://customschemas.google.com/relationships/presentationmetadata" Target="metadata"/><Relationship Id="rId55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7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8" Type="http://schemas.openxmlformats.org/officeDocument/2006/relationships/slide" Target="slides/slide3.xml"/><Relationship Id="rId51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20" Type="http://schemas.openxmlformats.org/officeDocument/2006/relationships/slide" Target="slides/slide15.xml"/><Relationship Id="rId41" Type="http://schemas.openxmlformats.org/officeDocument/2006/relationships/font" Target="fonts/font12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3921b2527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2f3921b2527_1_1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" name="Google Shape;92;g2f3921b2527_1_1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f3921b252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9" name="Google Shape;309;g2f3921b2527_1_24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0" name="Google Shape;310;g2f3921b2527_1_240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f3921b2527_1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g2f3921b2527_1_271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2" name="Google Shape;342;g2f3921b2527_1_271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f3921b2527_1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g2f3921b2527_1_291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4" name="Google Shape;364;g2f3921b2527_1_291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f3c3e59095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g2f3c3e59095_1_1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en-US" dirty="0"/>
            </a:br>
            <a:endParaRPr dirty="0"/>
          </a:p>
        </p:txBody>
      </p:sp>
      <p:sp>
        <p:nvSpPr>
          <p:cNvPr id="384" name="Google Shape;384;g2f3c3e59095_1_15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f3921b2527_1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1" name="Google Shape;391;g2f3921b2527_1_31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 sz="11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2" name="Google Shape;392;g2f3921b2527_1_310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f3c44d8f0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0" name="Google Shape;400;g2f3c44d8f0d_1_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" marR="0" lvl="1" indent="44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endParaRPr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401" name="Google Shape;401;g2f3c44d8f0d_1_0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f3921b2527_1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0" name="Google Shape;410;g2f3921b2527_1_32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1" name="Google Shape;411;g2f3921b2527_1_32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f3921b2527_1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0" name="Google Shape;460;g2f3921b2527_1_37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g2f3921b2527_1_374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f3921b2527_1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7" name="Google Shape;477;g2f3921b2527_1_39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8" name="Google Shape;478;g2f3921b2527_1_390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f3921b2527_1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5" name="Google Shape;485;g2f3921b2527_1_397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6" name="Google Shape;486;g2f3921b2527_1_397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f3921b2527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g2f3921b2527_1_4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2" name="Google Shape;102;g2f3921b2527_1_40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f3921b2527_1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4" name="Google Shape;494;g2f3921b2527_1_40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5" name="Google Shape;495;g2f3921b2527_1_40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f4610b10cb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2f4610b10cb_0_3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4" name="Google Shape;504;g2f4610b10cb_0_3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f3921b2527_1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1" name="Google Shape;511;g2f3921b2527_1_413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2" name="Google Shape;512;g2f3921b2527_1_413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f3921b2527_1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9" name="Google Shape;519;g2f3921b2527_1_43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0" name="Google Shape;520;g2f3921b2527_1_434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3921b2527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2f3921b2527_1_71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Arial"/>
              <a:buNone/>
            </a:pPr>
            <a:endParaRPr sz="1200" dirty="0">
              <a:solidFill>
                <a:srgbClr val="1E4E7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g2f3921b2527_1_71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f3921b2527_1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g2f3921b2527_1_8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9" name="Google Shape;149;g2f3921b2527_1_8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f3921b2527_1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6" name="Google Shape;236;g2f3921b2527_1_172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7" name="Google Shape;237;g2f3921b2527_1_172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f3921b2527_1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g2f3921b2527_1_208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g2f3921b2527_1_208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f3921b2527_1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Google Shape;282;g2f3921b2527_1_216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3" name="Google Shape;283;g2f3921b2527_1_216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f3921b2527_1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g2f3921b2527_1_22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2" name="Google Shape;292;g2f3921b2527_1_224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f3921b2527_1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g2f3921b2527_1_232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1" name="Google Shape;301;g2f3921b2527_1_232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0"/>
          <p:cNvPicPr preferRelativeResize="0"/>
          <p:nvPr/>
        </p:nvPicPr>
        <p:blipFill rotWithShape="1">
          <a:blip r:embed="rId2">
            <a:alphaModFix/>
          </a:blip>
          <a:srcRect l="34639"/>
          <a:stretch/>
        </p:blipFill>
        <p:spPr>
          <a:xfrm>
            <a:off x="10319656" y="0"/>
            <a:ext cx="1872343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0"/>
          <p:cNvPicPr preferRelativeResize="0"/>
          <p:nvPr/>
        </p:nvPicPr>
        <p:blipFill rotWithShape="1">
          <a:blip r:embed="rId3">
            <a:alphaModFix/>
          </a:blip>
          <a:srcRect b="18334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0"/>
          <p:cNvSpPr txBox="1">
            <a:spLocks noGrp="1"/>
          </p:cNvSpPr>
          <p:nvPr>
            <p:ph type="body"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800"/>
              <a:buChar char="•"/>
              <a:defRPr>
                <a:solidFill>
                  <a:srgbClr val="1E4E79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  <a:defRPr>
                <a:solidFill>
                  <a:srgbClr val="1E4E79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  <a:defRPr>
                <a:solidFill>
                  <a:srgbClr val="1E4E79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>
                <a:solidFill>
                  <a:srgbClr val="1E4E79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>
                <a:solidFill>
                  <a:srgbClr val="1E4E79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0"/>
          <p:cNvSpPr txBox="1">
            <a:spLocks noGrp="1"/>
          </p:cNvSpPr>
          <p:nvPr>
            <p:ph type="title"/>
          </p:nvPr>
        </p:nvSpPr>
        <p:spPr>
          <a:xfrm>
            <a:off x="998895" y="705164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5081"/>
              </a:buClr>
              <a:buSzPts val="4400"/>
              <a:buFont typeface="Calibri"/>
              <a:buNone/>
              <a:defRPr>
                <a:solidFill>
                  <a:srgbClr val="06508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0"/>
          <p:cNvSpPr/>
          <p:nvPr/>
        </p:nvSpPr>
        <p:spPr>
          <a:xfrm>
            <a:off x="8785191" y="6317559"/>
            <a:ext cx="1532963" cy="3406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35F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3435F"/>
                </a:solidFill>
                <a:latin typeface="Calibri"/>
                <a:ea typeface="Calibri"/>
                <a:cs typeface="Calibri"/>
                <a:sym typeface="Calibri"/>
              </a:rPr>
              <a:t>www.geant.org</a:t>
            </a:r>
            <a:endParaRPr sz="1200" b="0" i="0" u="none" strike="noStrike" cap="none">
              <a:solidFill>
                <a:srgbClr val="03435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position personnalisée">
  <p:cSld name="Disposition personnalisé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2f3921b2527_1_5"/>
          <p:cNvSpPr/>
          <p:nvPr/>
        </p:nvSpPr>
        <p:spPr>
          <a:xfrm>
            <a:off x="0" y="-22301"/>
            <a:ext cx="12032535" cy="6338264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7;g2f3921b2527_1_5"/>
          <p:cNvPicPr preferRelativeResize="0"/>
          <p:nvPr/>
        </p:nvPicPr>
        <p:blipFill rotWithShape="1">
          <a:blip r:embed="rId2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g2f3921b2527_1_5"/>
          <p:cNvSpPr/>
          <p:nvPr/>
        </p:nvSpPr>
        <p:spPr>
          <a:xfrm>
            <a:off x="12754" y="4832211"/>
            <a:ext cx="12179246" cy="2042360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" name="Google Shape;39;g2f3921b2527_1_5"/>
          <p:cNvPicPr preferRelativeResize="0"/>
          <p:nvPr/>
        </p:nvPicPr>
        <p:blipFill rotWithShape="1">
          <a:blip r:embed="rId3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g2f3921b2527_1_5"/>
          <p:cNvSpPr txBox="1">
            <a:spLocks noGrp="1"/>
          </p:cNvSpPr>
          <p:nvPr>
            <p:ph type="title"/>
          </p:nvPr>
        </p:nvSpPr>
        <p:spPr>
          <a:xfrm>
            <a:off x="744354" y="2314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g2f3921b2527_1_5"/>
          <p:cNvSpPr txBox="1">
            <a:spLocks noGrp="1"/>
          </p:cNvSpPr>
          <p:nvPr>
            <p:ph type="body" idx="1"/>
          </p:nvPr>
        </p:nvSpPr>
        <p:spPr>
          <a:xfrm>
            <a:off x="744354" y="2777636"/>
            <a:ext cx="1044439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g2f3921b2527_1_5"/>
          <p:cNvSpPr/>
          <p:nvPr/>
        </p:nvSpPr>
        <p:spPr>
          <a:xfrm>
            <a:off x="11037739" y="5716824"/>
            <a:ext cx="1171195" cy="1171195"/>
          </a:xfrm>
          <a:custGeom>
            <a:avLst/>
            <a:gdLst/>
            <a:ahLst/>
            <a:cxnLst/>
            <a:rect l="l" t="t" r="r" b="b"/>
            <a:pathLst>
              <a:path w="1402596" h="1402596" extrusionOk="0">
                <a:moveTo>
                  <a:pt x="0" y="1402596"/>
                </a:moveTo>
                <a:lnTo>
                  <a:pt x="1402596" y="0"/>
                </a:lnTo>
                <a:lnTo>
                  <a:pt x="1402596" y="1402596"/>
                </a:lnTo>
                <a:lnTo>
                  <a:pt x="0" y="140259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g2f3921b2527_1_5"/>
          <p:cNvSpPr/>
          <p:nvPr/>
        </p:nvSpPr>
        <p:spPr>
          <a:xfrm rot="-2659028">
            <a:off x="10539361" y="5650681"/>
            <a:ext cx="1640667" cy="774393"/>
          </a:xfrm>
          <a:custGeom>
            <a:avLst/>
            <a:gdLst/>
            <a:ahLst/>
            <a:cxnLst/>
            <a:rect l="l" t="t" r="r" b="b"/>
            <a:pathLst>
              <a:path w="1568570" h="780013" extrusionOk="0">
                <a:moveTo>
                  <a:pt x="0" y="780013"/>
                </a:moveTo>
                <a:cubicBezTo>
                  <a:pt x="22577" y="772854"/>
                  <a:pt x="614066" y="457407"/>
                  <a:pt x="805448" y="0"/>
                </a:cubicBezTo>
                <a:cubicBezTo>
                  <a:pt x="1338525" y="651398"/>
                  <a:pt x="1577484" y="756042"/>
                  <a:pt x="1568317" y="756181"/>
                </a:cubicBezTo>
                <a:lnTo>
                  <a:pt x="0" y="780013"/>
                </a:lnTo>
                <a:close/>
              </a:path>
            </a:pathLst>
          </a:custGeom>
          <a:solidFill>
            <a:srgbClr val="303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g2f3921b2527_1_5"/>
          <p:cNvSpPr txBox="1"/>
          <p:nvPr/>
        </p:nvSpPr>
        <p:spPr>
          <a:xfrm>
            <a:off x="11291245" y="6408696"/>
            <a:ext cx="100325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426D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EE426D"/>
                </a:solidFill>
                <a:latin typeface="Calibri"/>
                <a:ea typeface="Calibri"/>
                <a:cs typeface="Calibri"/>
                <a:sym typeface="Calibri"/>
              </a:rPr>
              <a:t>GN5-1</a:t>
            </a:r>
            <a:endParaRPr sz="2000" b="1" i="0" u="none" strike="noStrike" cap="none">
              <a:solidFill>
                <a:srgbClr val="EE42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f3921b2527_1_32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  <a:defRPr sz="2400" b="1" cap="none">
                <a:solidFill>
                  <a:srgbClr val="1F427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2f3921b2527_1_32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g2f3921b2527_1_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g2f3921b2527_1_36"/>
          <p:cNvPicPr preferRelativeResize="0"/>
          <p:nvPr/>
        </p:nvPicPr>
        <p:blipFill rotWithShape="1">
          <a:blip r:embed="rId2">
            <a:alphaModFix/>
          </a:blip>
          <a:srcRect b="18334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g2f3921b2527_1_36"/>
          <p:cNvSpPr txBox="1">
            <a:spLocks noGrp="1"/>
          </p:cNvSpPr>
          <p:nvPr>
            <p:ph type="body" idx="1"/>
          </p:nvPr>
        </p:nvSpPr>
        <p:spPr>
          <a:xfrm>
            <a:off x="449389" y="1567629"/>
            <a:ext cx="10444393" cy="4503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g2f3921b2527_1_36"/>
          <p:cNvSpPr txBox="1">
            <a:spLocks noGrp="1"/>
          </p:cNvSpPr>
          <p:nvPr>
            <p:ph type="title"/>
          </p:nvPr>
        </p:nvSpPr>
        <p:spPr>
          <a:xfrm>
            <a:off x="449389" y="734174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f3921b2527_1_425"/>
          <p:cNvSpPr/>
          <p:nvPr/>
        </p:nvSpPr>
        <p:spPr>
          <a:xfrm>
            <a:off x="0" y="-22302"/>
            <a:ext cx="12192000" cy="6842711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" name="Google Shape;67;g2f3921b2527_1_425"/>
          <p:cNvPicPr preferRelativeResize="0"/>
          <p:nvPr/>
        </p:nvPicPr>
        <p:blipFill rotWithShape="1">
          <a:blip r:embed="rId2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g2f3921b2527_1_425"/>
          <p:cNvSpPr/>
          <p:nvPr/>
        </p:nvSpPr>
        <p:spPr>
          <a:xfrm>
            <a:off x="0" y="4828031"/>
            <a:ext cx="12192000" cy="2052067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9" name="Google Shape;69;g2f3921b2527_1_425"/>
          <p:cNvPicPr preferRelativeResize="0"/>
          <p:nvPr/>
        </p:nvPicPr>
        <p:blipFill rotWithShape="1">
          <a:blip r:embed="rId3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g2f3921b2527_1_425"/>
          <p:cNvSpPr txBox="1">
            <a:spLocks noGrp="1"/>
          </p:cNvSpPr>
          <p:nvPr>
            <p:ph type="title"/>
          </p:nvPr>
        </p:nvSpPr>
        <p:spPr>
          <a:xfrm>
            <a:off x="744354" y="2187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1" name="Google Shape;71;g2f3921b2527_1_425"/>
          <p:cNvSpPr txBox="1">
            <a:spLocks noGrp="1"/>
          </p:cNvSpPr>
          <p:nvPr>
            <p:ph type="body" idx="1"/>
          </p:nvPr>
        </p:nvSpPr>
        <p:spPr>
          <a:xfrm>
            <a:off x="744354" y="2650636"/>
            <a:ext cx="1044439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g2f3921b2527_1_425"/>
          <p:cNvSpPr txBox="1"/>
          <p:nvPr/>
        </p:nvSpPr>
        <p:spPr>
          <a:xfrm>
            <a:off x="744354" y="5303545"/>
            <a:ext cx="5467827" cy="427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www.geant.org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3" name="Google Shape;73;g2f3921b2527_1_425" descr="Graphical user interface, text, email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8189" y="5824136"/>
            <a:ext cx="1984777" cy="41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f3c3e59095_1_7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  <a:defRPr sz="2400" b="1" cap="none">
                <a:solidFill>
                  <a:srgbClr val="1F427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g2f3c3e59095_1_7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g2f3c3e59095_1_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g2f3c3e59095_1_11"/>
          <p:cNvPicPr preferRelativeResize="0"/>
          <p:nvPr/>
        </p:nvPicPr>
        <p:blipFill rotWithShape="1">
          <a:blip r:embed="rId2">
            <a:alphaModFix/>
          </a:blip>
          <a:srcRect b="18334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g2f3c3e59095_1_11"/>
          <p:cNvSpPr txBox="1">
            <a:spLocks noGrp="1"/>
          </p:cNvSpPr>
          <p:nvPr>
            <p:ph type="body" idx="1"/>
          </p:nvPr>
        </p:nvSpPr>
        <p:spPr>
          <a:xfrm>
            <a:off x="449389" y="1567629"/>
            <a:ext cx="10444393" cy="4503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g2f3c3e59095_1_11"/>
          <p:cNvSpPr txBox="1">
            <a:spLocks noGrp="1"/>
          </p:cNvSpPr>
          <p:nvPr>
            <p:ph type="title"/>
          </p:nvPr>
        </p:nvSpPr>
        <p:spPr>
          <a:xfrm>
            <a:off x="449389" y="734174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29"/>
          <p:cNvPicPr preferRelativeResize="0"/>
          <p:nvPr/>
        </p:nvPicPr>
        <p:blipFill rotWithShape="1">
          <a:blip r:embed="rId4">
            <a:alphaModFix/>
          </a:blip>
          <a:srcRect l="29113" t="13460" r="32413" b="53353"/>
          <a:stretch/>
        </p:blipFill>
        <p:spPr>
          <a:xfrm flipH="1">
            <a:off x="0" y="-24064"/>
            <a:ext cx="12208809" cy="688206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9"/>
          <p:cNvSpPr/>
          <p:nvPr/>
        </p:nvSpPr>
        <p:spPr>
          <a:xfrm>
            <a:off x="882914" y="1834440"/>
            <a:ext cx="6311372" cy="473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Lorem Ipsum Dolor Sit Amet Sectetur Adipiscing Elit Vivamus</a:t>
            </a:r>
            <a:endParaRPr sz="28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9"/>
          <p:cNvSpPr/>
          <p:nvPr/>
        </p:nvSpPr>
        <p:spPr>
          <a:xfrm>
            <a:off x="892439" y="2682447"/>
            <a:ext cx="5003270" cy="36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Subtitle (if applicable)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9"/>
          <p:cNvSpPr/>
          <p:nvPr/>
        </p:nvSpPr>
        <p:spPr>
          <a:xfrm>
            <a:off x="892438" y="6087277"/>
            <a:ext cx="2427973" cy="428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www.geant.org</a:t>
            </a: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" name="Google Shape;19;p29"/>
          <p:cNvPicPr preferRelativeResize="0"/>
          <p:nvPr/>
        </p:nvPicPr>
        <p:blipFill rotWithShape="1">
          <a:blip r:embed="rId5">
            <a:alphaModFix/>
          </a:blip>
          <a:srcRect t="-1" b="-7425"/>
          <a:stretch/>
        </p:blipFill>
        <p:spPr>
          <a:xfrm>
            <a:off x="998895" y="520296"/>
            <a:ext cx="1432449" cy="87689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9"/>
          <p:cNvSpPr/>
          <p:nvPr/>
        </p:nvSpPr>
        <p:spPr>
          <a:xfrm>
            <a:off x="892439" y="3606739"/>
            <a:ext cx="6163776" cy="36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Name Surname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Role in GÉANT</a:t>
            </a:r>
            <a:endParaRPr sz="2000" b="0" i="1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9"/>
          <p:cNvSpPr/>
          <p:nvPr/>
        </p:nvSpPr>
        <p:spPr>
          <a:xfrm>
            <a:off x="892439" y="4740871"/>
            <a:ext cx="5003270" cy="36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Event, Location, Date</a:t>
            </a: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9"/>
          <p:cNvSpPr/>
          <p:nvPr/>
        </p:nvSpPr>
        <p:spPr>
          <a:xfrm>
            <a:off x="882914" y="5223782"/>
            <a:ext cx="2394857" cy="428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Public / Confidential / Restricted</a:t>
            </a:r>
            <a:endParaRPr sz="10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2f3921b2527_1_0"/>
          <p:cNvSpPr/>
          <p:nvPr/>
        </p:nvSpPr>
        <p:spPr>
          <a:xfrm>
            <a:off x="0" y="-22302"/>
            <a:ext cx="12192000" cy="6842711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" name="Google Shape;32;g2f3921b2527_1_0"/>
          <p:cNvPicPr preferRelativeResize="0"/>
          <p:nvPr/>
        </p:nvPicPr>
        <p:blipFill rotWithShape="1">
          <a:blip r:embed="rId3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g2f3921b2527_1_0"/>
          <p:cNvSpPr/>
          <p:nvPr/>
        </p:nvSpPr>
        <p:spPr>
          <a:xfrm>
            <a:off x="0" y="4828031"/>
            <a:ext cx="12192000" cy="2052067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g2f3921b2527_1_0"/>
          <p:cNvPicPr preferRelativeResize="0"/>
          <p:nvPr/>
        </p:nvPicPr>
        <p:blipFill rotWithShape="1">
          <a:blip r:embed="rId4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f3921b2527_1_25"/>
          <p:cNvSpPr txBox="1">
            <a:spLocks noGrp="1"/>
          </p:cNvSpPr>
          <p:nvPr>
            <p:ph type="title"/>
          </p:nvPr>
        </p:nvSpPr>
        <p:spPr>
          <a:xfrm>
            <a:off x="449389" y="918524"/>
            <a:ext cx="10472611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None/>
              <a:defRPr sz="28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g2f3921b2527_1_25"/>
          <p:cNvSpPr txBox="1">
            <a:spLocks noGrp="1"/>
          </p:cNvSpPr>
          <p:nvPr>
            <p:ph type="body" idx="1"/>
          </p:nvPr>
        </p:nvSpPr>
        <p:spPr>
          <a:xfrm>
            <a:off x="449388" y="1566391"/>
            <a:ext cx="1047261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g2f3921b2527_1_25"/>
          <p:cNvSpPr/>
          <p:nvPr/>
        </p:nvSpPr>
        <p:spPr>
          <a:xfrm>
            <a:off x="0" y="-38314"/>
            <a:ext cx="12192000" cy="593453"/>
          </a:xfrm>
          <a:prstGeom prst="rect">
            <a:avLst/>
          </a:prstGeom>
          <a:solidFill>
            <a:srgbClr val="1D286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g2f3921b2527_1_25"/>
          <p:cNvSpPr txBox="1"/>
          <p:nvPr/>
        </p:nvSpPr>
        <p:spPr>
          <a:xfrm>
            <a:off x="10646471" y="105344"/>
            <a:ext cx="670560" cy="332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|</a:t>
            </a:r>
            <a:endParaRPr/>
          </a:p>
        </p:txBody>
      </p:sp>
      <p:sp>
        <p:nvSpPr>
          <p:cNvPr id="50" name="Google Shape;50;g2f3921b2527_1_25"/>
          <p:cNvSpPr txBox="1"/>
          <p:nvPr/>
        </p:nvSpPr>
        <p:spPr>
          <a:xfrm>
            <a:off x="11356610" y="139678"/>
            <a:ext cx="1268825" cy="29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4E2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F4E200"/>
                </a:solidFill>
                <a:latin typeface="Calibri"/>
                <a:ea typeface="Calibri"/>
                <a:cs typeface="Calibri"/>
                <a:sym typeface="Calibri"/>
              </a:rPr>
              <a:t>GN5-1</a:t>
            </a:r>
            <a:endParaRPr sz="1200" b="1" i="0" u="none" strike="noStrike" cap="none">
              <a:solidFill>
                <a:srgbClr val="F4E2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" name="Google Shape;51;g2f3921b2527_1_25" descr="A picture containing aircraf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10540" t="70685" r="16055" b="24138"/>
          <a:stretch/>
        </p:blipFill>
        <p:spPr>
          <a:xfrm flipH="1">
            <a:off x="0" y="-38313"/>
            <a:ext cx="10286482" cy="5934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3921b2527_1_420"/>
          <p:cNvSpPr/>
          <p:nvPr/>
        </p:nvSpPr>
        <p:spPr>
          <a:xfrm>
            <a:off x="0" y="-22302"/>
            <a:ext cx="12192000" cy="6842711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" name="Google Shape;62;g2f3921b2527_1_420"/>
          <p:cNvPicPr preferRelativeResize="0"/>
          <p:nvPr/>
        </p:nvPicPr>
        <p:blipFill rotWithShape="1">
          <a:blip r:embed="rId3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g2f3921b2527_1_420"/>
          <p:cNvSpPr/>
          <p:nvPr/>
        </p:nvSpPr>
        <p:spPr>
          <a:xfrm>
            <a:off x="0" y="4828031"/>
            <a:ext cx="12192000" cy="2052067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g2f3921b2527_1_420"/>
          <p:cNvPicPr preferRelativeResize="0"/>
          <p:nvPr/>
        </p:nvPicPr>
        <p:blipFill rotWithShape="1">
          <a:blip r:embed="rId4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f3c3e59095_1_0"/>
          <p:cNvSpPr txBox="1">
            <a:spLocks noGrp="1"/>
          </p:cNvSpPr>
          <p:nvPr>
            <p:ph type="title"/>
          </p:nvPr>
        </p:nvSpPr>
        <p:spPr>
          <a:xfrm>
            <a:off x="449389" y="918524"/>
            <a:ext cx="10472611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None/>
              <a:defRPr sz="28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g2f3c3e59095_1_0"/>
          <p:cNvSpPr txBox="1">
            <a:spLocks noGrp="1"/>
          </p:cNvSpPr>
          <p:nvPr>
            <p:ph type="body" idx="1"/>
          </p:nvPr>
        </p:nvSpPr>
        <p:spPr>
          <a:xfrm>
            <a:off x="449388" y="1566391"/>
            <a:ext cx="1047261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g2f3c3e59095_1_0"/>
          <p:cNvSpPr/>
          <p:nvPr/>
        </p:nvSpPr>
        <p:spPr>
          <a:xfrm>
            <a:off x="0" y="-38314"/>
            <a:ext cx="12192000" cy="593453"/>
          </a:xfrm>
          <a:prstGeom prst="rect">
            <a:avLst/>
          </a:prstGeom>
          <a:solidFill>
            <a:srgbClr val="1D286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g2f3c3e59095_1_0"/>
          <p:cNvSpPr txBox="1"/>
          <p:nvPr/>
        </p:nvSpPr>
        <p:spPr>
          <a:xfrm>
            <a:off x="10646471" y="105344"/>
            <a:ext cx="670560" cy="332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|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g2f3c3e59095_1_0"/>
          <p:cNvSpPr txBox="1"/>
          <p:nvPr/>
        </p:nvSpPr>
        <p:spPr>
          <a:xfrm>
            <a:off x="11356610" y="139678"/>
            <a:ext cx="1268825" cy="29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4E2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F4E200"/>
                </a:solidFill>
                <a:latin typeface="Calibri"/>
                <a:ea typeface="Calibri"/>
                <a:cs typeface="Calibri"/>
                <a:sym typeface="Calibri"/>
              </a:rPr>
              <a:t>GN5-1</a:t>
            </a:r>
            <a:endParaRPr sz="1200" b="1" i="0" u="none" strike="noStrike" cap="none">
              <a:solidFill>
                <a:srgbClr val="F4E2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g2f3c3e59095_1_0" descr="A picture containing aircraf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10540" t="70685" r="16055" b="24137"/>
          <a:stretch/>
        </p:blipFill>
        <p:spPr>
          <a:xfrm flipH="1">
            <a:off x="0" y="-38313"/>
            <a:ext cx="10286482" cy="5934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uo.com/blog/the-beer-drinkers-guide-to-sa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uo.com/blog/the-beer-drinkers-guide-to-sa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3921b2527_1_15"/>
          <p:cNvSpPr txBox="1"/>
          <p:nvPr/>
        </p:nvSpPr>
        <p:spPr>
          <a:xfrm>
            <a:off x="744354" y="3940600"/>
            <a:ext cx="7485589" cy="732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g2f3921b2527_1_15"/>
          <p:cNvSpPr txBox="1"/>
          <p:nvPr/>
        </p:nvSpPr>
        <p:spPr>
          <a:xfrm>
            <a:off x="744354" y="6344021"/>
            <a:ext cx="6689792" cy="35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&lt;Click to edit label&gt; Public (PU) / Project Participants Sensitive (SEN)</a:t>
            </a: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g2f3921b2527_1_15"/>
          <p:cNvSpPr txBox="1"/>
          <p:nvPr/>
        </p:nvSpPr>
        <p:spPr>
          <a:xfrm>
            <a:off x="744355" y="5186065"/>
            <a:ext cx="6199690" cy="427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eduGAIN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training for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ngREN</a:t>
            </a:r>
            <a:endParaRPr lang="en-US" sz="1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April 2025</a:t>
            </a:r>
          </a:p>
        </p:txBody>
      </p:sp>
      <p:sp>
        <p:nvSpPr>
          <p:cNvPr id="97" name="Google Shape;97;g2f3921b2527_1_15"/>
          <p:cNvSpPr txBox="1">
            <a:spLocks noGrp="1"/>
          </p:cNvSpPr>
          <p:nvPr>
            <p:ph type="title"/>
          </p:nvPr>
        </p:nvSpPr>
        <p:spPr>
          <a:xfrm>
            <a:off x="744354" y="2314410"/>
            <a:ext cx="10555017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/>
              <a:t>Introduction to Federated Identity Management</a:t>
            </a:r>
            <a:endParaRPr/>
          </a:p>
        </p:txBody>
      </p:sp>
      <p:sp>
        <p:nvSpPr>
          <p:cNvPr id="98" name="Google Shape;98;g2f3921b2527_1_15"/>
          <p:cNvSpPr txBox="1">
            <a:spLocks noGrp="1"/>
          </p:cNvSpPr>
          <p:nvPr>
            <p:ph type="body" idx="1"/>
          </p:nvPr>
        </p:nvSpPr>
        <p:spPr>
          <a:xfrm>
            <a:off x="744354" y="2777636"/>
            <a:ext cx="1044439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/>
              <a:t>Click to edit subtitle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 err="1"/>
              <a:t>eduGAIN</a:t>
            </a:r>
            <a:r>
              <a:rPr lang="en-US" dirty="0"/>
              <a:t> Training Team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/>
              <a:t>GÉANT GN5-2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2" name="Google Shape;312;g2f3921b2527_1_240"/>
          <p:cNvCxnSpPr/>
          <p:nvPr/>
        </p:nvCxnSpPr>
        <p:spPr>
          <a:xfrm rot="10800000">
            <a:off x="5529942" y="1230214"/>
            <a:ext cx="0" cy="5159700"/>
          </a:xfrm>
          <a:prstGeom prst="straightConnector1">
            <a:avLst/>
          </a:prstGeom>
          <a:noFill/>
          <a:ln w="38100" cap="flat" cmpd="sng">
            <a:solidFill>
              <a:srgbClr val="BFBFBF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cxnSp>
        <p:nvCxnSpPr>
          <p:cNvPr id="313" name="Google Shape;313;g2f3921b2527_1_240"/>
          <p:cNvCxnSpPr/>
          <p:nvPr/>
        </p:nvCxnSpPr>
        <p:spPr>
          <a:xfrm rot="10800000" flipH="1">
            <a:off x="1393371" y="3646714"/>
            <a:ext cx="9688286" cy="43544"/>
          </a:xfrm>
          <a:prstGeom prst="straightConnector1">
            <a:avLst/>
          </a:prstGeom>
          <a:noFill/>
          <a:ln w="38100" cap="flat" cmpd="sng">
            <a:solidFill>
              <a:srgbClr val="BFBFBF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grpSp>
        <p:nvGrpSpPr>
          <p:cNvPr id="314" name="Google Shape;314;g2f3921b2527_1_240"/>
          <p:cNvGrpSpPr/>
          <p:nvPr/>
        </p:nvGrpSpPr>
        <p:grpSpPr>
          <a:xfrm>
            <a:off x="2343275" y="1489259"/>
            <a:ext cx="8821517" cy="4397074"/>
            <a:chOff x="1410676" y="103662"/>
            <a:chExt cx="10804062" cy="6754338"/>
          </a:xfrm>
        </p:grpSpPr>
        <p:sp>
          <p:nvSpPr>
            <p:cNvPr id="315" name="Google Shape;315;g2f3921b2527_1_240"/>
            <p:cNvSpPr/>
            <p:nvPr/>
          </p:nvSpPr>
          <p:spPr>
            <a:xfrm flipH="1">
              <a:off x="6108671" y="3101698"/>
              <a:ext cx="1453416" cy="1763301"/>
            </a:xfrm>
            <a:prstGeom prst="parallelogram">
              <a:avLst>
                <a:gd name="adj" fmla="val 52815"/>
              </a:avLst>
            </a:prstGeom>
            <a:solidFill>
              <a:srgbClr val="1E4E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g2f3921b2527_1_240"/>
            <p:cNvSpPr/>
            <p:nvPr/>
          </p:nvSpPr>
          <p:spPr>
            <a:xfrm flipH="1">
              <a:off x="2651846" y="3602004"/>
              <a:ext cx="1453415" cy="2629079"/>
            </a:xfrm>
            <a:prstGeom prst="parallelogram">
              <a:avLst>
                <a:gd name="adj" fmla="val 52815"/>
              </a:avLst>
            </a:prstGeom>
            <a:solidFill>
              <a:srgbClr val="525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g2f3921b2527_1_240"/>
            <p:cNvSpPr/>
            <p:nvPr/>
          </p:nvSpPr>
          <p:spPr>
            <a:xfrm flipH="1">
              <a:off x="4316636" y="4229678"/>
              <a:ext cx="1134355" cy="1270644"/>
            </a:xfrm>
            <a:prstGeom prst="parallelogram">
              <a:avLst>
                <a:gd name="adj" fmla="val 52815"/>
              </a:avLst>
            </a:prstGeom>
            <a:solidFill>
              <a:srgbClr val="833C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g2f3921b2527_1_240"/>
            <p:cNvSpPr/>
            <p:nvPr/>
          </p:nvSpPr>
          <p:spPr>
            <a:xfrm>
              <a:off x="3420795" y="4228974"/>
              <a:ext cx="1453415" cy="2002055"/>
            </a:xfrm>
            <a:prstGeom prst="parallelogram">
              <a:avLst>
                <a:gd name="adj" fmla="val 5281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g2f3921b2527_1_240"/>
            <p:cNvSpPr/>
            <p:nvPr/>
          </p:nvSpPr>
          <p:spPr>
            <a:xfrm>
              <a:off x="6872812" y="2359887"/>
              <a:ext cx="1453416" cy="2505113"/>
            </a:xfrm>
            <a:prstGeom prst="parallelogram">
              <a:avLst>
                <a:gd name="adj" fmla="val 5281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g2f3921b2527_1_240"/>
            <p:cNvSpPr/>
            <p:nvPr/>
          </p:nvSpPr>
          <p:spPr>
            <a:xfrm>
              <a:off x="1410676" y="3602004"/>
              <a:ext cx="1925637" cy="3255996"/>
            </a:xfrm>
            <a:prstGeom prst="parallelogram">
              <a:avLst>
                <a:gd name="adj" fmla="val 6468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g2f3921b2527_1_240"/>
            <p:cNvSpPr/>
            <p:nvPr/>
          </p:nvSpPr>
          <p:spPr>
            <a:xfrm>
              <a:off x="4867500" y="3101699"/>
              <a:ext cx="1925637" cy="2398621"/>
            </a:xfrm>
            <a:prstGeom prst="parallelogram">
              <a:avLst>
                <a:gd name="adj" fmla="val 6468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g2f3921b2527_1_240"/>
            <p:cNvSpPr/>
            <p:nvPr/>
          </p:nvSpPr>
          <p:spPr>
            <a:xfrm rot="1576999">
              <a:off x="9286615" y="1288723"/>
              <a:ext cx="1200515" cy="3446311"/>
            </a:xfrm>
            <a:prstGeom prst="parallelogram">
              <a:avLst>
                <a:gd name="adj" fmla="val 56789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g2f3921b2527_1_240"/>
            <p:cNvSpPr/>
            <p:nvPr/>
          </p:nvSpPr>
          <p:spPr>
            <a:xfrm rot="1835901">
              <a:off x="10512154" y="336030"/>
              <a:ext cx="1371468" cy="1676365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g2f3921b2527_1_240"/>
            <p:cNvSpPr/>
            <p:nvPr/>
          </p:nvSpPr>
          <p:spPr>
            <a:xfrm flipH="1">
              <a:off x="7641761" y="2359887"/>
              <a:ext cx="1448608" cy="2181473"/>
            </a:xfrm>
            <a:prstGeom prst="parallelogram">
              <a:avLst>
                <a:gd name="adj" fmla="val 51819"/>
              </a:avLst>
            </a:prstGeom>
            <a:solidFill>
              <a:srgbClr val="7F6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5" name="Google Shape;325;g2f3921b2527_1_240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Different levels of Identity Management</a:t>
            </a:r>
            <a:endParaRPr/>
          </a:p>
        </p:txBody>
      </p:sp>
      <p:sp>
        <p:nvSpPr>
          <p:cNvPr id="326" name="Google Shape;326;g2f3921b2527_1_240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27" name="Google Shape;327;g2f3921b2527_1_240"/>
          <p:cNvSpPr/>
          <p:nvPr/>
        </p:nvSpPr>
        <p:spPr>
          <a:xfrm>
            <a:off x="5642021" y="1135086"/>
            <a:ext cx="13866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User experience ☺</a:t>
            </a:r>
            <a:endParaRPr sz="16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g2f3921b2527_1_240"/>
          <p:cNvSpPr/>
          <p:nvPr/>
        </p:nvSpPr>
        <p:spPr>
          <a:xfrm>
            <a:off x="5737771" y="5736563"/>
            <a:ext cx="14391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User experience ☹</a:t>
            </a:r>
            <a:endParaRPr sz="16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g2f3921b2527_1_240"/>
          <p:cNvSpPr/>
          <p:nvPr/>
        </p:nvSpPr>
        <p:spPr>
          <a:xfrm>
            <a:off x="350874" y="3784013"/>
            <a:ext cx="19428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Many administration tasks</a:t>
            </a:r>
            <a:endParaRPr sz="18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g2f3921b2527_1_240"/>
          <p:cNvSpPr/>
          <p:nvPr/>
        </p:nvSpPr>
        <p:spPr>
          <a:xfrm>
            <a:off x="10214807" y="3773196"/>
            <a:ext cx="17337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Simplified administration</a:t>
            </a:r>
            <a:endParaRPr sz="18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g2f3921b2527_1_240"/>
          <p:cNvSpPr/>
          <p:nvPr/>
        </p:nvSpPr>
        <p:spPr>
          <a:xfrm>
            <a:off x="2921547" y="6016652"/>
            <a:ext cx="2228324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Local authentication</a:t>
            </a:r>
            <a:endParaRPr sz="16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g2f3921b2527_1_240"/>
          <p:cNvSpPr/>
          <p:nvPr/>
        </p:nvSpPr>
        <p:spPr>
          <a:xfrm>
            <a:off x="5733140" y="2303861"/>
            <a:ext cx="1524921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Centralized</a:t>
            </a: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1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endParaRPr sz="16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g2f3921b2527_1_240"/>
          <p:cNvSpPr/>
          <p:nvPr/>
        </p:nvSpPr>
        <p:spPr>
          <a:xfrm>
            <a:off x="9897877" y="1132228"/>
            <a:ext cx="15543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Federated authentication</a:t>
            </a:r>
            <a:endParaRPr sz="16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g2f3921b2527_1_240"/>
          <p:cNvSpPr/>
          <p:nvPr/>
        </p:nvSpPr>
        <p:spPr>
          <a:xfrm>
            <a:off x="8100575" y="2044807"/>
            <a:ext cx="1403617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Delegated </a:t>
            </a:r>
            <a:endParaRPr sz="16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 to N IdP</a:t>
            </a:r>
            <a:endParaRPr sz="16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5" name="Google Shape;335;g2f3921b2527_1_2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58010" y="5919720"/>
            <a:ext cx="788298" cy="50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g2f3921b2527_1_240" descr="Life Coach, Achievement, Silhouette, Solution, Busines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04896" y="2831879"/>
            <a:ext cx="284439" cy="56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g2f3921b2527_1_240" descr="Rubik'S Cube, Rubik, Cube, Puzzle, Gam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461259" y="2153050"/>
            <a:ext cx="706658" cy="680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g2f3921b2527_1_24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72683" y="1265633"/>
            <a:ext cx="689400" cy="34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f3921b2527_1_271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Identity Federations are made of entities</a:t>
            </a:r>
            <a:endParaRPr/>
          </a:p>
        </p:txBody>
      </p:sp>
      <p:sp>
        <p:nvSpPr>
          <p:cNvPr id="345" name="Google Shape;345;g2f3921b2527_1_271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46" name="Google Shape;346;g2f3921b2527_1_271"/>
          <p:cNvSpPr txBox="1">
            <a:spLocks noGrp="1"/>
          </p:cNvSpPr>
          <p:nvPr>
            <p:ph type="body" idx="1"/>
          </p:nvPr>
        </p:nvSpPr>
        <p:spPr>
          <a:xfrm>
            <a:off x="838200" y="4234543"/>
            <a:ext cx="6400800" cy="569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None/>
            </a:pPr>
            <a:r>
              <a:rPr lang="en-US" sz="2000"/>
              <a:t>Identity Provider (IdP) ~ Home organization (HO)</a:t>
            </a:r>
            <a:endParaRPr/>
          </a:p>
        </p:txBody>
      </p:sp>
      <p:grpSp>
        <p:nvGrpSpPr>
          <p:cNvPr id="347" name="Google Shape;347;g2f3921b2527_1_271"/>
          <p:cNvGrpSpPr/>
          <p:nvPr/>
        </p:nvGrpSpPr>
        <p:grpSpPr>
          <a:xfrm>
            <a:off x="864535" y="1110854"/>
            <a:ext cx="1545972" cy="2592195"/>
            <a:chOff x="838200" y="390292"/>
            <a:chExt cx="2688972" cy="4508710"/>
          </a:xfrm>
        </p:grpSpPr>
        <p:sp>
          <p:nvSpPr>
            <p:cNvPr id="348" name="Google Shape;348;g2f3921b2527_1_271"/>
            <p:cNvSpPr/>
            <p:nvPr/>
          </p:nvSpPr>
          <p:spPr>
            <a:xfrm>
              <a:off x="2479082" y="2653725"/>
              <a:ext cx="877473" cy="22452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g2f3921b2527_1_271"/>
            <p:cNvSpPr/>
            <p:nvPr/>
          </p:nvSpPr>
          <p:spPr>
            <a:xfrm>
              <a:off x="2635077" y="2536910"/>
              <a:ext cx="545983" cy="236209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g2f3921b2527_1_271"/>
            <p:cNvSpPr/>
            <p:nvPr/>
          </p:nvSpPr>
          <p:spPr>
            <a:xfrm>
              <a:off x="958129" y="3293081"/>
              <a:ext cx="253492" cy="4986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g2f3921b2527_1_271"/>
            <p:cNvSpPr/>
            <p:nvPr/>
          </p:nvSpPr>
          <p:spPr>
            <a:xfrm>
              <a:off x="1411492" y="1042738"/>
              <a:ext cx="877473" cy="38562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g2f3921b2527_1_271"/>
            <p:cNvSpPr/>
            <p:nvPr/>
          </p:nvSpPr>
          <p:spPr>
            <a:xfrm>
              <a:off x="1816103" y="390292"/>
              <a:ext cx="43875" cy="415970"/>
            </a:xfrm>
            <a:custGeom>
              <a:avLst/>
              <a:gdLst/>
              <a:ahLst/>
              <a:cxnLst/>
              <a:rect l="l" t="t" r="r" b="b"/>
              <a:pathLst>
                <a:path w="9" h="146" extrusionOk="0">
                  <a:moveTo>
                    <a:pt x="9" y="146"/>
                  </a:moveTo>
                  <a:lnTo>
                    <a:pt x="0" y="146"/>
                  </a:lnTo>
                  <a:lnTo>
                    <a:pt x="2" y="0"/>
                  </a:lnTo>
                  <a:lnTo>
                    <a:pt x="7" y="0"/>
                  </a:lnTo>
                  <a:lnTo>
                    <a:pt x="9" y="1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g2f3921b2527_1_271"/>
            <p:cNvSpPr/>
            <p:nvPr/>
          </p:nvSpPr>
          <p:spPr>
            <a:xfrm>
              <a:off x="1460240" y="737883"/>
              <a:ext cx="779976" cy="6097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g2f3921b2527_1_271"/>
            <p:cNvSpPr/>
            <p:nvPr/>
          </p:nvSpPr>
          <p:spPr>
            <a:xfrm>
              <a:off x="3190810" y="3468570"/>
              <a:ext cx="336362" cy="14304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g2f3921b2527_1_271"/>
            <p:cNvSpPr/>
            <p:nvPr/>
          </p:nvSpPr>
          <p:spPr>
            <a:xfrm>
              <a:off x="2288960" y="3163714"/>
              <a:ext cx="229121" cy="17352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g2f3921b2527_1_271"/>
            <p:cNvSpPr/>
            <p:nvPr/>
          </p:nvSpPr>
          <p:spPr>
            <a:xfrm>
              <a:off x="838200" y="3743302"/>
              <a:ext cx="579308" cy="115569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57" name="Google Shape;357;g2f3921b2527_1_271" descr="Arbeit_Icon_bücher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81031" y="2309931"/>
            <a:ext cx="3369072" cy="139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g2f3921b2527_1_271"/>
          <p:cNvSpPr txBox="1"/>
          <p:nvPr/>
        </p:nvSpPr>
        <p:spPr>
          <a:xfrm>
            <a:off x="6797846" y="4234543"/>
            <a:ext cx="4452257" cy="569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Font typeface="Arial"/>
              <a:buNone/>
            </a:pPr>
            <a:r>
              <a:rPr lang="en-US" sz="2000" b="0" u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Service Provider (SP) ~ Relying Party (RP)</a:t>
            </a:r>
            <a:endParaRPr sz="2000" b="0" u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g2f3921b2527_1_271"/>
          <p:cNvSpPr txBox="1"/>
          <p:nvPr/>
        </p:nvSpPr>
        <p:spPr>
          <a:xfrm>
            <a:off x="864535" y="5791200"/>
            <a:ext cx="9368035" cy="569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Font typeface="Arial"/>
              <a:buNone/>
            </a:pPr>
            <a:r>
              <a:rPr lang="en-US" sz="2000" b="0" u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Identity Providers and Service Providers are collectively called </a:t>
            </a:r>
            <a:r>
              <a:rPr lang="en-US" sz="2000" b="1" u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entities</a:t>
            </a:r>
            <a:endParaRPr/>
          </a:p>
        </p:txBody>
      </p:sp>
      <p:sp>
        <p:nvSpPr>
          <p:cNvPr id="360" name="Google Shape;360;g2f3921b2527_1_271"/>
          <p:cNvSpPr txBox="1">
            <a:spLocks noGrp="1"/>
          </p:cNvSpPr>
          <p:nvPr>
            <p:ph type="body" idx="1"/>
          </p:nvPr>
        </p:nvSpPr>
        <p:spPr>
          <a:xfrm>
            <a:off x="4858400" y="4926125"/>
            <a:ext cx="3104700" cy="5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None/>
            </a:pPr>
            <a:r>
              <a:rPr lang="en-US" sz="2000"/>
              <a:t>Discovery Service (DS)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f3921b2527_1_291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Identity Federations are built on trust</a:t>
            </a:r>
            <a:endParaRPr/>
          </a:p>
        </p:txBody>
      </p:sp>
      <p:sp>
        <p:nvSpPr>
          <p:cNvPr id="367" name="Google Shape;367;g2f3921b2527_1_291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68" name="Google Shape;368;g2f3921b2527_1_291"/>
          <p:cNvSpPr txBox="1">
            <a:spLocks noGrp="1"/>
          </p:cNvSpPr>
          <p:nvPr>
            <p:ph type="body" idx="1"/>
          </p:nvPr>
        </p:nvSpPr>
        <p:spPr>
          <a:xfrm>
            <a:off x="838199" y="4234543"/>
            <a:ext cx="10614475" cy="2351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Char char="•"/>
            </a:pPr>
            <a:r>
              <a:rPr lang="en-US"/>
              <a:t>Use of a protocol (SAML, OIDC, CAS, etc.)</a:t>
            </a:r>
            <a:endParaRPr/>
          </a:p>
          <a:p>
            <a:pPr marL="228600" lvl="0" indent="-6413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8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800"/>
              <a:buChar char="•"/>
            </a:pPr>
            <a:r>
              <a:rPr lang="en-US"/>
              <a:t>Trust can be built in several ways:</a:t>
            </a:r>
            <a:endParaRPr/>
          </a:p>
          <a:p>
            <a:pPr marL="685800" lvl="1" indent="-24003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Via agreement between SP/IdP administrators (bilateral relationship)</a:t>
            </a:r>
            <a:endParaRPr/>
          </a:p>
          <a:p>
            <a:pPr marL="685800" lvl="1" indent="-24003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Via a trusted third party (federation)</a:t>
            </a:r>
            <a:endParaRPr/>
          </a:p>
        </p:txBody>
      </p:sp>
      <p:grpSp>
        <p:nvGrpSpPr>
          <p:cNvPr id="369" name="Google Shape;369;g2f3921b2527_1_291"/>
          <p:cNvGrpSpPr/>
          <p:nvPr/>
        </p:nvGrpSpPr>
        <p:grpSpPr>
          <a:xfrm>
            <a:off x="864535" y="1110854"/>
            <a:ext cx="1545972" cy="2592195"/>
            <a:chOff x="838200" y="390292"/>
            <a:chExt cx="2688972" cy="4508710"/>
          </a:xfrm>
        </p:grpSpPr>
        <p:sp>
          <p:nvSpPr>
            <p:cNvPr id="370" name="Google Shape;370;g2f3921b2527_1_291"/>
            <p:cNvSpPr/>
            <p:nvPr/>
          </p:nvSpPr>
          <p:spPr>
            <a:xfrm>
              <a:off x="2479082" y="2653725"/>
              <a:ext cx="877473" cy="22452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g2f3921b2527_1_291"/>
            <p:cNvSpPr/>
            <p:nvPr/>
          </p:nvSpPr>
          <p:spPr>
            <a:xfrm>
              <a:off x="2635077" y="2536910"/>
              <a:ext cx="545983" cy="236209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g2f3921b2527_1_291"/>
            <p:cNvSpPr/>
            <p:nvPr/>
          </p:nvSpPr>
          <p:spPr>
            <a:xfrm>
              <a:off x="958129" y="3293081"/>
              <a:ext cx="253492" cy="4986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g2f3921b2527_1_291"/>
            <p:cNvSpPr/>
            <p:nvPr/>
          </p:nvSpPr>
          <p:spPr>
            <a:xfrm>
              <a:off x="1411492" y="1042738"/>
              <a:ext cx="877473" cy="38562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g2f3921b2527_1_291"/>
            <p:cNvSpPr/>
            <p:nvPr/>
          </p:nvSpPr>
          <p:spPr>
            <a:xfrm>
              <a:off x="1816103" y="390292"/>
              <a:ext cx="43875" cy="415970"/>
            </a:xfrm>
            <a:custGeom>
              <a:avLst/>
              <a:gdLst/>
              <a:ahLst/>
              <a:cxnLst/>
              <a:rect l="l" t="t" r="r" b="b"/>
              <a:pathLst>
                <a:path w="9" h="146" extrusionOk="0">
                  <a:moveTo>
                    <a:pt x="9" y="146"/>
                  </a:moveTo>
                  <a:lnTo>
                    <a:pt x="0" y="146"/>
                  </a:lnTo>
                  <a:lnTo>
                    <a:pt x="2" y="0"/>
                  </a:lnTo>
                  <a:lnTo>
                    <a:pt x="7" y="0"/>
                  </a:lnTo>
                  <a:lnTo>
                    <a:pt x="9" y="1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g2f3921b2527_1_291"/>
            <p:cNvSpPr/>
            <p:nvPr/>
          </p:nvSpPr>
          <p:spPr>
            <a:xfrm>
              <a:off x="1460240" y="737883"/>
              <a:ext cx="779976" cy="6097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g2f3921b2527_1_291"/>
            <p:cNvSpPr/>
            <p:nvPr/>
          </p:nvSpPr>
          <p:spPr>
            <a:xfrm>
              <a:off x="3190810" y="3468570"/>
              <a:ext cx="336362" cy="14304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g2f3921b2527_1_291"/>
            <p:cNvSpPr/>
            <p:nvPr/>
          </p:nvSpPr>
          <p:spPr>
            <a:xfrm>
              <a:off x="2288960" y="3163714"/>
              <a:ext cx="229121" cy="17352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g2f3921b2527_1_291"/>
            <p:cNvSpPr/>
            <p:nvPr/>
          </p:nvSpPr>
          <p:spPr>
            <a:xfrm>
              <a:off x="838200" y="3743302"/>
              <a:ext cx="579308" cy="115569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79" name="Google Shape;379;g2f3921b2527_1_291" descr="Arbeit_Icon_bücher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81031" y="2309931"/>
            <a:ext cx="3369072" cy="1393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g2f3921b2527_1_29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59085" y="1215671"/>
            <a:ext cx="1422146" cy="1422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f3c3e59095_1_15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A simple authentication flow</a:t>
            </a:r>
            <a:endParaRPr/>
          </a:p>
        </p:txBody>
      </p:sp>
      <p:sp>
        <p:nvSpPr>
          <p:cNvPr id="387" name="Google Shape;387;g2f3c3e59095_1_15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388" name="Google Shape;388;g2f3c3e59095_1_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5815" y="1142997"/>
            <a:ext cx="8948928" cy="5047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f3921b2527_1_310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What is an Identity Federation?</a:t>
            </a:r>
            <a:endParaRPr/>
          </a:p>
        </p:txBody>
      </p:sp>
      <p:sp>
        <p:nvSpPr>
          <p:cNvPr id="395" name="Google Shape;395;g2f3921b2527_1_310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96" name="Google Shape;396;g2f3921b2527_1_3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79653" y="1997345"/>
            <a:ext cx="6973022" cy="4196223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g2f3921b2527_1_310"/>
          <p:cNvSpPr txBox="1"/>
          <p:nvPr/>
        </p:nvSpPr>
        <p:spPr>
          <a:xfrm>
            <a:off x="716400" y="3691375"/>
            <a:ext cx="4410000" cy="15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An Identity Federation is a collection of organizations that agree to interoperate under a certain rule set.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f3c44d8f0d_1_0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What do Identity Federations do?</a:t>
            </a:r>
            <a:endParaRPr/>
          </a:p>
        </p:txBody>
      </p:sp>
      <p:sp>
        <p:nvSpPr>
          <p:cNvPr id="404" name="Google Shape;404;g2f3c44d8f0d_1_0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405" name="Google Shape;405;g2f3c44d8f0d_1_0" descr="Hintergrund_Login1_trans.pd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97653" y="4062064"/>
            <a:ext cx="7073123" cy="4880177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2f3c44d8f0d_1_0"/>
          <p:cNvSpPr txBox="1">
            <a:spLocks noGrp="1"/>
          </p:cNvSpPr>
          <p:nvPr>
            <p:ph type="body" idx="1"/>
          </p:nvPr>
        </p:nvSpPr>
        <p:spPr>
          <a:xfrm>
            <a:off x="454525" y="14867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Maintain the list of entities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Define policies, rules and legal frameworks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Operate a central Discovery Service and test infrastructure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Provide self-service Registry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Provide hosted entities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Provide tools for guest access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Developing custom tools for the community </a:t>
            </a:r>
            <a:endParaRPr sz="20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Guidelines and deployment instructions to operate services in the federation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Helpdesk to assist with deploying services and debugging issues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Workshops and Trainings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None/>
            </a:pPr>
            <a:endParaRPr sz="2000"/>
          </a:p>
        </p:txBody>
      </p:sp>
      <p:sp>
        <p:nvSpPr>
          <p:cNvPr id="407" name="Google Shape;407;g2f3c44d8f0d_1_0"/>
          <p:cNvSpPr txBox="1"/>
          <p:nvPr/>
        </p:nvSpPr>
        <p:spPr>
          <a:xfrm>
            <a:off x="7475622" y="1766738"/>
            <a:ext cx="4546654" cy="1955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 Federation Operator is an organization </a:t>
            </a:r>
            <a:endParaRPr sz="2000" b="1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that operates an identity federation.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f3921b2527_1_325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Benefits that the Federated Identity Management brings </a:t>
            </a:r>
            <a:endParaRPr/>
          </a:p>
        </p:txBody>
      </p:sp>
      <p:sp>
        <p:nvSpPr>
          <p:cNvPr id="414" name="Google Shape;414;g2f3921b2527_1_325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415" name="Google Shape;415;g2f3921b2527_1_325"/>
          <p:cNvSpPr txBox="1">
            <a:spLocks noGrp="1"/>
          </p:cNvSpPr>
          <p:nvPr>
            <p:ph type="body" idx="1"/>
          </p:nvPr>
        </p:nvSpPr>
        <p:spPr>
          <a:xfrm>
            <a:off x="838203" y="2347336"/>
            <a:ext cx="3410266" cy="895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r>
              <a:rPr lang="en-US"/>
              <a:t>Provides current data</a:t>
            </a:r>
            <a:endParaRPr/>
          </a:p>
        </p:txBody>
      </p:sp>
      <p:grpSp>
        <p:nvGrpSpPr>
          <p:cNvPr id="416" name="Google Shape;416;g2f3921b2527_1_325"/>
          <p:cNvGrpSpPr/>
          <p:nvPr/>
        </p:nvGrpSpPr>
        <p:grpSpPr>
          <a:xfrm>
            <a:off x="6088385" y="1476850"/>
            <a:ext cx="1616077" cy="5346701"/>
            <a:chOff x="4643501" y="1469232"/>
            <a:chExt cx="1212056" cy="3674269"/>
          </a:xfrm>
        </p:grpSpPr>
        <p:sp>
          <p:nvSpPr>
            <p:cNvPr id="417" name="Google Shape;417;g2f3921b2527_1_325"/>
            <p:cNvSpPr/>
            <p:nvPr/>
          </p:nvSpPr>
          <p:spPr>
            <a:xfrm>
              <a:off x="4643501" y="1634729"/>
              <a:ext cx="345281" cy="3508772"/>
            </a:xfrm>
            <a:custGeom>
              <a:avLst/>
              <a:gdLst/>
              <a:ahLst/>
              <a:cxnLst/>
              <a:rect l="l" t="t" r="r" b="b"/>
              <a:pathLst>
                <a:path w="290" h="2947" extrusionOk="0">
                  <a:moveTo>
                    <a:pt x="290" y="0"/>
                  </a:moveTo>
                  <a:lnTo>
                    <a:pt x="290" y="2947"/>
                  </a:lnTo>
                  <a:lnTo>
                    <a:pt x="0" y="2947"/>
                  </a:lnTo>
                  <a:lnTo>
                    <a:pt x="0" y="290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g2f3921b2527_1_325"/>
            <p:cNvSpPr/>
            <p:nvPr/>
          </p:nvSpPr>
          <p:spPr>
            <a:xfrm>
              <a:off x="4643501" y="1634729"/>
              <a:ext cx="881063" cy="345281"/>
            </a:xfrm>
            <a:custGeom>
              <a:avLst/>
              <a:gdLst/>
              <a:ahLst/>
              <a:cxnLst/>
              <a:rect l="l" t="t" r="r" b="b"/>
              <a:pathLst>
                <a:path w="740" h="290" extrusionOk="0">
                  <a:moveTo>
                    <a:pt x="740" y="290"/>
                  </a:moveTo>
                  <a:lnTo>
                    <a:pt x="0" y="290"/>
                  </a:lnTo>
                  <a:lnTo>
                    <a:pt x="290" y="0"/>
                  </a:lnTo>
                  <a:lnTo>
                    <a:pt x="740" y="0"/>
                  </a:lnTo>
                  <a:lnTo>
                    <a:pt x="740" y="2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g2f3921b2527_1_325"/>
            <p:cNvSpPr/>
            <p:nvPr/>
          </p:nvSpPr>
          <p:spPr>
            <a:xfrm>
              <a:off x="4643501" y="1634729"/>
              <a:ext cx="881063" cy="345281"/>
            </a:xfrm>
            <a:custGeom>
              <a:avLst/>
              <a:gdLst/>
              <a:ahLst/>
              <a:cxnLst/>
              <a:rect l="l" t="t" r="r" b="b"/>
              <a:pathLst>
                <a:path w="740" h="290" extrusionOk="0">
                  <a:moveTo>
                    <a:pt x="740" y="290"/>
                  </a:moveTo>
                  <a:lnTo>
                    <a:pt x="0" y="290"/>
                  </a:lnTo>
                  <a:lnTo>
                    <a:pt x="290" y="0"/>
                  </a:lnTo>
                  <a:lnTo>
                    <a:pt x="740" y="0"/>
                  </a:lnTo>
                  <a:lnTo>
                    <a:pt x="740" y="29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g2f3921b2527_1_325"/>
            <p:cNvSpPr/>
            <p:nvPr/>
          </p:nvSpPr>
          <p:spPr>
            <a:xfrm>
              <a:off x="5486463" y="1469232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3"/>
                  </a:lnTo>
                  <a:lnTo>
                    <a:pt x="310" y="2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g2f3921b2527_1_325"/>
            <p:cNvSpPr/>
            <p:nvPr/>
          </p:nvSpPr>
          <p:spPr>
            <a:xfrm>
              <a:off x="5486463" y="1469232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3"/>
                  </a:lnTo>
                  <a:lnTo>
                    <a:pt x="310" y="2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g2f3921b2527_1_325"/>
            <p:cNvSpPr/>
            <p:nvPr/>
          </p:nvSpPr>
          <p:spPr>
            <a:xfrm>
              <a:off x="4643501" y="1634729"/>
              <a:ext cx="842963" cy="345281"/>
            </a:xfrm>
            <a:custGeom>
              <a:avLst/>
              <a:gdLst/>
              <a:ahLst/>
              <a:cxnLst/>
              <a:rect l="l" t="t" r="r" b="b"/>
              <a:pathLst>
                <a:path w="708" h="290" extrusionOk="0">
                  <a:moveTo>
                    <a:pt x="708" y="0"/>
                  </a:moveTo>
                  <a:lnTo>
                    <a:pt x="290" y="0"/>
                  </a:lnTo>
                  <a:lnTo>
                    <a:pt x="0" y="290"/>
                  </a:lnTo>
                  <a:lnTo>
                    <a:pt x="708" y="290"/>
                  </a:lnTo>
                  <a:lnTo>
                    <a:pt x="708" y="147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g2f3921b2527_1_325"/>
            <p:cNvSpPr/>
            <p:nvPr/>
          </p:nvSpPr>
          <p:spPr>
            <a:xfrm>
              <a:off x="4643501" y="1634729"/>
              <a:ext cx="842963" cy="345281"/>
            </a:xfrm>
            <a:custGeom>
              <a:avLst/>
              <a:gdLst/>
              <a:ahLst/>
              <a:cxnLst/>
              <a:rect l="l" t="t" r="r" b="b"/>
              <a:pathLst>
                <a:path w="708" h="290" extrusionOk="0">
                  <a:moveTo>
                    <a:pt x="708" y="0"/>
                  </a:moveTo>
                  <a:lnTo>
                    <a:pt x="290" y="0"/>
                  </a:lnTo>
                  <a:lnTo>
                    <a:pt x="0" y="290"/>
                  </a:lnTo>
                  <a:lnTo>
                    <a:pt x="708" y="290"/>
                  </a:lnTo>
                  <a:lnTo>
                    <a:pt x="708" y="147"/>
                  </a:lnTo>
                  <a:lnTo>
                    <a:pt x="708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g2f3921b2527_1_325"/>
            <p:cNvSpPr/>
            <p:nvPr/>
          </p:nvSpPr>
          <p:spPr>
            <a:xfrm>
              <a:off x="5486463" y="1469232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0" y="0"/>
                  </a:moveTo>
                  <a:lnTo>
                    <a:pt x="0" y="139"/>
                  </a:lnTo>
                  <a:lnTo>
                    <a:pt x="0" y="286"/>
                  </a:lnTo>
                  <a:lnTo>
                    <a:pt x="0" y="429"/>
                  </a:lnTo>
                  <a:lnTo>
                    <a:pt x="0" y="573"/>
                  </a:lnTo>
                  <a:lnTo>
                    <a:pt x="310" y="2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g2f3921b2527_1_325"/>
            <p:cNvSpPr/>
            <p:nvPr/>
          </p:nvSpPr>
          <p:spPr>
            <a:xfrm>
              <a:off x="5486463" y="1469232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0" y="0"/>
                  </a:moveTo>
                  <a:lnTo>
                    <a:pt x="0" y="139"/>
                  </a:lnTo>
                  <a:lnTo>
                    <a:pt x="0" y="286"/>
                  </a:lnTo>
                  <a:lnTo>
                    <a:pt x="0" y="429"/>
                  </a:lnTo>
                  <a:lnTo>
                    <a:pt x="0" y="573"/>
                  </a:lnTo>
                  <a:lnTo>
                    <a:pt x="310" y="286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6" name="Google Shape;426;g2f3921b2527_1_325"/>
          <p:cNvGrpSpPr/>
          <p:nvPr/>
        </p:nvGrpSpPr>
        <p:grpSpPr>
          <a:xfrm>
            <a:off x="4419919" y="2347336"/>
            <a:ext cx="1566864" cy="4476213"/>
            <a:chOff x="3392154" y="2202657"/>
            <a:chExt cx="1175147" cy="2940844"/>
          </a:xfrm>
        </p:grpSpPr>
        <p:sp>
          <p:nvSpPr>
            <p:cNvPr id="427" name="Google Shape;427;g2f3921b2527_1_325"/>
            <p:cNvSpPr/>
            <p:nvPr/>
          </p:nvSpPr>
          <p:spPr>
            <a:xfrm>
              <a:off x="4220829" y="2372916"/>
              <a:ext cx="346472" cy="2770585"/>
            </a:xfrm>
            <a:custGeom>
              <a:avLst/>
              <a:gdLst/>
              <a:ahLst/>
              <a:cxnLst/>
              <a:rect l="l" t="t" r="r" b="b"/>
              <a:pathLst>
                <a:path w="291" h="2327" extrusionOk="0">
                  <a:moveTo>
                    <a:pt x="0" y="0"/>
                  </a:moveTo>
                  <a:lnTo>
                    <a:pt x="0" y="2327"/>
                  </a:lnTo>
                  <a:lnTo>
                    <a:pt x="291" y="2327"/>
                  </a:lnTo>
                  <a:lnTo>
                    <a:pt x="291" y="2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g2f3921b2527_1_325"/>
            <p:cNvSpPr/>
            <p:nvPr/>
          </p:nvSpPr>
          <p:spPr>
            <a:xfrm>
              <a:off x="3723148" y="2372916"/>
              <a:ext cx="844153" cy="346472"/>
            </a:xfrm>
            <a:custGeom>
              <a:avLst/>
              <a:gdLst/>
              <a:ahLst/>
              <a:cxnLst/>
              <a:rect l="l" t="t" r="r" b="b"/>
              <a:pathLst>
                <a:path w="709" h="291" extrusionOk="0">
                  <a:moveTo>
                    <a:pt x="0" y="291"/>
                  </a:moveTo>
                  <a:lnTo>
                    <a:pt x="709" y="291"/>
                  </a:lnTo>
                  <a:lnTo>
                    <a:pt x="418" y="0"/>
                  </a:lnTo>
                  <a:lnTo>
                    <a:pt x="0" y="0"/>
                  </a:lnTo>
                  <a:lnTo>
                    <a:pt x="0" y="2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g2f3921b2527_1_325"/>
            <p:cNvSpPr/>
            <p:nvPr/>
          </p:nvSpPr>
          <p:spPr>
            <a:xfrm>
              <a:off x="3723148" y="2372916"/>
              <a:ext cx="844153" cy="346472"/>
            </a:xfrm>
            <a:custGeom>
              <a:avLst/>
              <a:gdLst/>
              <a:ahLst/>
              <a:cxnLst/>
              <a:rect l="l" t="t" r="r" b="b"/>
              <a:pathLst>
                <a:path w="709" h="291" extrusionOk="0">
                  <a:moveTo>
                    <a:pt x="0" y="291"/>
                  </a:moveTo>
                  <a:lnTo>
                    <a:pt x="709" y="291"/>
                  </a:lnTo>
                  <a:lnTo>
                    <a:pt x="418" y="0"/>
                  </a:lnTo>
                  <a:lnTo>
                    <a:pt x="0" y="0"/>
                  </a:lnTo>
                  <a:lnTo>
                    <a:pt x="0" y="29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g2f3921b2527_1_325"/>
            <p:cNvSpPr/>
            <p:nvPr/>
          </p:nvSpPr>
          <p:spPr>
            <a:xfrm>
              <a:off x="3392154" y="2202657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0" y="287"/>
                  </a:moveTo>
                  <a:lnTo>
                    <a:pt x="310" y="0"/>
                  </a:lnTo>
                  <a:lnTo>
                    <a:pt x="310" y="287"/>
                  </a:lnTo>
                  <a:lnTo>
                    <a:pt x="310" y="573"/>
                  </a:lnTo>
                  <a:lnTo>
                    <a:pt x="0" y="28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g2f3921b2527_1_325"/>
            <p:cNvSpPr/>
            <p:nvPr/>
          </p:nvSpPr>
          <p:spPr>
            <a:xfrm>
              <a:off x="3761248" y="2372916"/>
              <a:ext cx="806053" cy="346472"/>
            </a:xfrm>
            <a:custGeom>
              <a:avLst/>
              <a:gdLst/>
              <a:ahLst/>
              <a:cxnLst/>
              <a:rect l="l" t="t" r="r" b="b"/>
              <a:pathLst>
                <a:path w="677" h="291" extrusionOk="0">
                  <a:moveTo>
                    <a:pt x="386" y="0"/>
                  </a:moveTo>
                  <a:lnTo>
                    <a:pt x="0" y="0"/>
                  </a:lnTo>
                  <a:lnTo>
                    <a:pt x="0" y="144"/>
                  </a:lnTo>
                  <a:lnTo>
                    <a:pt x="0" y="291"/>
                  </a:lnTo>
                  <a:lnTo>
                    <a:pt x="677" y="291"/>
                  </a:lnTo>
                  <a:lnTo>
                    <a:pt x="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g2f3921b2527_1_325"/>
            <p:cNvSpPr/>
            <p:nvPr/>
          </p:nvSpPr>
          <p:spPr>
            <a:xfrm>
              <a:off x="3761248" y="2372916"/>
              <a:ext cx="806053" cy="346472"/>
            </a:xfrm>
            <a:custGeom>
              <a:avLst/>
              <a:gdLst/>
              <a:ahLst/>
              <a:cxnLst/>
              <a:rect l="l" t="t" r="r" b="b"/>
              <a:pathLst>
                <a:path w="677" h="291" extrusionOk="0">
                  <a:moveTo>
                    <a:pt x="386" y="0"/>
                  </a:moveTo>
                  <a:lnTo>
                    <a:pt x="0" y="0"/>
                  </a:lnTo>
                  <a:lnTo>
                    <a:pt x="0" y="144"/>
                  </a:lnTo>
                  <a:lnTo>
                    <a:pt x="0" y="291"/>
                  </a:lnTo>
                  <a:lnTo>
                    <a:pt x="677" y="291"/>
                  </a:lnTo>
                  <a:lnTo>
                    <a:pt x="386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g2f3921b2527_1_325"/>
            <p:cNvSpPr/>
            <p:nvPr/>
          </p:nvSpPr>
          <p:spPr>
            <a:xfrm>
              <a:off x="3392154" y="2202657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310" y="0"/>
                  </a:moveTo>
                  <a:lnTo>
                    <a:pt x="0" y="287"/>
                  </a:lnTo>
                  <a:lnTo>
                    <a:pt x="310" y="573"/>
                  </a:lnTo>
                  <a:lnTo>
                    <a:pt x="310" y="434"/>
                  </a:lnTo>
                  <a:lnTo>
                    <a:pt x="310" y="287"/>
                  </a:lnTo>
                  <a:lnTo>
                    <a:pt x="310" y="143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g2f3921b2527_1_325"/>
            <p:cNvSpPr/>
            <p:nvPr/>
          </p:nvSpPr>
          <p:spPr>
            <a:xfrm>
              <a:off x="3392154" y="2202657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310" y="0"/>
                  </a:moveTo>
                  <a:lnTo>
                    <a:pt x="0" y="287"/>
                  </a:lnTo>
                  <a:lnTo>
                    <a:pt x="310" y="573"/>
                  </a:lnTo>
                  <a:lnTo>
                    <a:pt x="310" y="434"/>
                  </a:lnTo>
                  <a:lnTo>
                    <a:pt x="310" y="287"/>
                  </a:lnTo>
                  <a:lnTo>
                    <a:pt x="310" y="143"/>
                  </a:lnTo>
                  <a:lnTo>
                    <a:pt x="31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5" name="Google Shape;435;g2f3921b2527_1_325"/>
          <p:cNvGrpSpPr/>
          <p:nvPr/>
        </p:nvGrpSpPr>
        <p:grpSpPr>
          <a:xfrm>
            <a:off x="6650356" y="3413601"/>
            <a:ext cx="1477964" cy="3409951"/>
            <a:chOff x="5064982" y="2586038"/>
            <a:chExt cx="1108472" cy="2557463"/>
          </a:xfrm>
        </p:grpSpPr>
        <p:sp>
          <p:nvSpPr>
            <p:cNvPr id="436" name="Google Shape;436;g2f3921b2527_1_325"/>
            <p:cNvSpPr/>
            <p:nvPr/>
          </p:nvSpPr>
          <p:spPr>
            <a:xfrm>
              <a:off x="5064982" y="2752726"/>
              <a:ext cx="345281" cy="2390775"/>
            </a:xfrm>
            <a:custGeom>
              <a:avLst/>
              <a:gdLst/>
              <a:ahLst/>
              <a:cxnLst/>
              <a:rect l="l" t="t" r="r" b="b"/>
              <a:pathLst>
                <a:path w="290" h="2008" extrusionOk="0">
                  <a:moveTo>
                    <a:pt x="290" y="0"/>
                  </a:moveTo>
                  <a:lnTo>
                    <a:pt x="290" y="2008"/>
                  </a:lnTo>
                  <a:lnTo>
                    <a:pt x="0" y="2008"/>
                  </a:lnTo>
                  <a:lnTo>
                    <a:pt x="0" y="290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g2f3921b2527_1_325"/>
            <p:cNvSpPr/>
            <p:nvPr/>
          </p:nvSpPr>
          <p:spPr>
            <a:xfrm>
              <a:off x="5064982" y="2752726"/>
              <a:ext cx="739378" cy="345281"/>
            </a:xfrm>
            <a:custGeom>
              <a:avLst/>
              <a:gdLst/>
              <a:ahLst/>
              <a:cxnLst/>
              <a:rect l="l" t="t" r="r" b="b"/>
              <a:pathLst>
                <a:path w="621" h="290" extrusionOk="0">
                  <a:moveTo>
                    <a:pt x="621" y="0"/>
                  </a:moveTo>
                  <a:lnTo>
                    <a:pt x="290" y="0"/>
                  </a:lnTo>
                  <a:lnTo>
                    <a:pt x="0" y="290"/>
                  </a:lnTo>
                  <a:lnTo>
                    <a:pt x="621" y="290"/>
                  </a:lnTo>
                  <a:lnTo>
                    <a:pt x="621" y="147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g2f3921b2527_1_325"/>
            <p:cNvSpPr/>
            <p:nvPr/>
          </p:nvSpPr>
          <p:spPr>
            <a:xfrm>
              <a:off x="5804360" y="2586038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0" y="0"/>
                  </a:moveTo>
                  <a:lnTo>
                    <a:pt x="0" y="140"/>
                  </a:lnTo>
                  <a:lnTo>
                    <a:pt x="0" y="287"/>
                  </a:lnTo>
                  <a:lnTo>
                    <a:pt x="0" y="430"/>
                  </a:lnTo>
                  <a:lnTo>
                    <a:pt x="0" y="573"/>
                  </a:lnTo>
                  <a:lnTo>
                    <a:pt x="310" y="2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9" name="Google Shape;439;g2f3921b2527_1_325"/>
          <p:cNvGrpSpPr/>
          <p:nvPr/>
        </p:nvGrpSpPr>
        <p:grpSpPr>
          <a:xfrm>
            <a:off x="4084954" y="4323238"/>
            <a:ext cx="1339852" cy="2500313"/>
            <a:chOff x="3140932" y="3268266"/>
            <a:chExt cx="1004888" cy="1875235"/>
          </a:xfrm>
        </p:grpSpPr>
        <p:sp>
          <p:nvSpPr>
            <p:cNvPr id="440" name="Google Shape;440;g2f3921b2527_1_325"/>
            <p:cNvSpPr/>
            <p:nvPr/>
          </p:nvSpPr>
          <p:spPr>
            <a:xfrm>
              <a:off x="3799348" y="3433763"/>
              <a:ext cx="346472" cy="1709738"/>
            </a:xfrm>
            <a:custGeom>
              <a:avLst/>
              <a:gdLst/>
              <a:ahLst/>
              <a:cxnLst/>
              <a:rect l="l" t="t" r="r" b="b"/>
              <a:pathLst>
                <a:path w="291" h="1436" extrusionOk="0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g2f3921b2527_1_325"/>
            <p:cNvSpPr/>
            <p:nvPr/>
          </p:nvSpPr>
          <p:spPr>
            <a:xfrm>
              <a:off x="3799348" y="3433763"/>
              <a:ext cx="346472" cy="1709738"/>
            </a:xfrm>
            <a:custGeom>
              <a:avLst/>
              <a:gdLst/>
              <a:ahLst/>
              <a:cxnLst/>
              <a:rect l="l" t="t" r="r" b="b"/>
              <a:pathLst>
                <a:path w="291" h="1436" extrusionOk="0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g2f3921b2527_1_325"/>
            <p:cNvSpPr/>
            <p:nvPr/>
          </p:nvSpPr>
          <p:spPr>
            <a:xfrm>
              <a:off x="3799348" y="3433763"/>
              <a:ext cx="346472" cy="1709738"/>
            </a:xfrm>
            <a:custGeom>
              <a:avLst/>
              <a:gdLst/>
              <a:ahLst/>
              <a:cxnLst/>
              <a:rect l="l" t="t" r="r" b="b"/>
              <a:pathLst>
                <a:path w="291" h="1436" extrusionOk="0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g2f3921b2527_1_325"/>
            <p:cNvSpPr/>
            <p:nvPr/>
          </p:nvSpPr>
          <p:spPr>
            <a:xfrm>
              <a:off x="3799348" y="3433763"/>
              <a:ext cx="346472" cy="1709738"/>
            </a:xfrm>
            <a:custGeom>
              <a:avLst/>
              <a:gdLst/>
              <a:ahLst/>
              <a:cxnLst/>
              <a:rect l="l" t="t" r="r" b="b"/>
              <a:pathLst>
                <a:path w="291" h="1436" extrusionOk="0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g2f3921b2527_1_325"/>
            <p:cNvSpPr/>
            <p:nvPr/>
          </p:nvSpPr>
          <p:spPr>
            <a:xfrm>
              <a:off x="3471926" y="3433763"/>
              <a:ext cx="673894" cy="346472"/>
            </a:xfrm>
            <a:custGeom>
              <a:avLst/>
              <a:gdLst/>
              <a:ahLst/>
              <a:cxnLst/>
              <a:rect l="l" t="t" r="r" b="b"/>
              <a:pathLst>
                <a:path w="566" h="291" extrusionOk="0">
                  <a:moveTo>
                    <a:pt x="0" y="291"/>
                  </a:moveTo>
                  <a:lnTo>
                    <a:pt x="566" y="291"/>
                  </a:lnTo>
                  <a:lnTo>
                    <a:pt x="275" y="0"/>
                  </a:lnTo>
                  <a:lnTo>
                    <a:pt x="0" y="0"/>
                  </a:lnTo>
                  <a:lnTo>
                    <a:pt x="0" y="2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g2f3921b2527_1_325"/>
            <p:cNvSpPr/>
            <p:nvPr/>
          </p:nvSpPr>
          <p:spPr>
            <a:xfrm>
              <a:off x="3471926" y="3433763"/>
              <a:ext cx="673894" cy="346472"/>
            </a:xfrm>
            <a:custGeom>
              <a:avLst/>
              <a:gdLst/>
              <a:ahLst/>
              <a:cxnLst/>
              <a:rect l="l" t="t" r="r" b="b"/>
              <a:pathLst>
                <a:path w="566" h="291" extrusionOk="0">
                  <a:moveTo>
                    <a:pt x="0" y="291"/>
                  </a:moveTo>
                  <a:lnTo>
                    <a:pt x="566" y="291"/>
                  </a:lnTo>
                  <a:lnTo>
                    <a:pt x="275" y="0"/>
                  </a:lnTo>
                  <a:lnTo>
                    <a:pt x="0" y="0"/>
                  </a:lnTo>
                  <a:lnTo>
                    <a:pt x="0" y="29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g2f3921b2527_1_325"/>
            <p:cNvSpPr/>
            <p:nvPr/>
          </p:nvSpPr>
          <p:spPr>
            <a:xfrm>
              <a:off x="3140932" y="3268266"/>
              <a:ext cx="373856" cy="682228"/>
            </a:xfrm>
            <a:custGeom>
              <a:avLst/>
              <a:gdLst/>
              <a:ahLst/>
              <a:cxnLst/>
              <a:rect l="l" t="t" r="r" b="b"/>
              <a:pathLst>
                <a:path w="314" h="573" extrusionOk="0">
                  <a:moveTo>
                    <a:pt x="0" y="286"/>
                  </a:moveTo>
                  <a:lnTo>
                    <a:pt x="314" y="0"/>
                  </a:lnTo>
                  <a:lnTo>
                    <a:pt x="314" y="286"/>
                  </a:lnTo>
                  <a:lnTo>
                    <a:pt x="314" y="573"/>
                  </a:lnTo>
                  <a:lnTo>
                    <a:pt x="0" y="2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g2f3921b2527_1_325"/>
            <p:cNvSpPr/>
            <p:nvPr/>
          </p:nvSpPr>
          <p:spPr>
            <a:xfrm>
              <a:off x="3140932" y="3268266"/>
              <a:ext cx="373856" cy="682228"/>
            </a:xfrm>
            <a:custGeom>
              <a:avLst/>
              <a:gdLst/>
              <a:ahLst/>
              <a:cxnLst/>
              <a:rect l="l" t="t" r="r" b="b"/>
              <a:pathLst>
                <a:path w="314" h="573" extrusionOk="0">
                  <a:moveTo>
                    <a:pt x="0" y="286"/>
                  </a:moveTo>
                  <a:lnTo>
                    <a:pt x="314" y="0"/>
                  </a:lnTo>
                  <a:lnTo>
                    <a:pt x="314" y="286"/>
                  </a:lnTo>
                  <a:lnTo>
                    <a:pt x="314" y="573"/>
                  </a:lnTo>
                  <a:lnTo>
                    <a:pt x="0" y="28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g2f3921b2527_1_325"/>
            <p:cNvSpPr/>
            <p:nvPr/>
          </p:nvSpPr>
          <p:spPr>
            <a:xfrm>
              <a:off x="3140932" y="3268266"/>
              <a:ext cx="373856" cy="682228"/>
            </a:xfrm>
            <a:custGeom>
              <a:avLst/>
              <a:gdLst/>
              <a:ahLst/>
              <a:cxnLst/>
              <a:rect l="l" t="t" r="r" b="b"/>
              <a:pathLst>
                <a:path w="314" h="573" extrusionOk="0">
                  <a:moveTo>
                    <a:pt x="0" y="286"/>
                  </a:moveTo>
                  <a:lnTo>
                    <a:pt x="314" y="573"/>
                  </a:lnTo>
                  <a:lnTo>
                    <a:pt x="314" y="573"/>
                  </a:lnTo>
                  <a:lnTo>
                    <a:pt x="0" y="286"/>
                  </a:lnTo>
                  <a:close/>
                  <a:moveTo>
                    <a:pt x="314" y="0"/>
                  </a:moveTo>
                  <a:lnTo>
                    <a:pt x="0" y="286"/>
                  </a:lnTo>
                  <a:lnTo>
                    <a:pt x="314" y="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g2f3921b2527_1_325"/>
            <p:cNvSpPr/>
            <p:nvPr/>
          </p:nvSpPr>
          <p:spPr>
            <a:xfrm>
              <a:off x="3140932" y="3268266"/>
              <a:ext cx="373856" cy="682228"/>
            </a:xfrm>
            <a:custGeom>
              <a:avLst/>
              <a:gdLst/>
              <a:ahLst/>
              <a:cxnLst/>
              <a:rect l="l" t="t" r="r" b="b"/>
              <a:pathLst>
                <a:path w="314" h="573" extrusionOk="0">
                  <a:moveTo>
                    <a:pt x="0" y="286"/>
                  </a:moveTo>
                  <a:lnTo>
                    <a:pt x="314" y="573"/>
                  </a:lnTo>
                  <a:lnTo>
                    <a:pt x="314" y="573"/>
                  </a:lnTo>
                  <a:lnTo>
                    <a:pt x="0" y="286"/>
                  </a:lnTo>
                  <a:moveTo>
                    <a:pt x="314" y="0"/>
                  </a:moveTo>
                  <a:lnTo>
                    <a:pt x="0" y="286"/>
                  </a:lnTo>
                  <a:lnTo>
                    <a:pt x="314" y="0"/>
                  </a:lnTo>
                  <a:lnTo>
                    <a:pt x="314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g2f3921b2527_1_325"/>
            <p:cNvSpPr/>
            <p:nvPr/>
          </p:nvSpPr>
          <p:spPr>
            <a:xfrm>
              <a:off x="3514788" y="3433763"/>
              <a:ext cx="631031" cy="346472"/>
            </a:xfrm>
            <a:custGeom>
              <a:avLst/>
              <a:gdLst/>
              <a:ahLst/>
              <a:cxnLst/>
              <a:rect l="l" t="t" r="r" b="b"/>
              <a:pathLst>
                <a:path w="530" h="291" extrusionOk="0">
                  <a:moveTo>
                    <a:pt x="239" y="0"/>
                  </a:moveTo>
                  <a:lnTo>
                    <a:pt x="0" y="0"/>
                  </a:lnTo>
                  <a:lnTo>
                    <a:pt x="0" y="147"/>
                  </a:lnTo>
                  <a:lnTo>
                    <a:pt x="0" y="291"/>
                  </a:lnTo>
                  <a:lnTo>
                    <a:pt x="530" y="291"/>
                  </a:lnTo>
                  <a:lnTo>
                    <a:pt x="239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1" name="Google Shape;451;g2f3921b2527_1_325"/>
            <p:cNvGrpSpPr/>
            <p:nvPr/>
          </p:nvGrpSpPr>
          <p:grpSpPr>
            <a:xfrm>
              <a:off x="3140932" y="3268266"/>
              <a:ext cx="1004887" cy="682228"/>
              <a:chOff x="3140932" y="3268266"/>
              <a:chExt cx="1004887" cy="682228"/>
            </a:xfrm>
          </p:grpSpPr>
          <p:sp>
            <p:nvSpPr>
              <p:cNvPr id="452" name="Google Shape;452;g2f3921b2527_1_325"/>
              <p:cNvSpPr/>
              <p:nvPr/>
            </p:nvSpPr>
            <p:spPr>
              <a:xfrm>
                <a:off x="3514788" y="3433763"/>
                <a:ext cx="631031" cy="346472"/>
              </a:xfrm>
              <a:custGeom>
                <a:avLst/>
                <a:gdLst/>
                <a:ahLst/>
                <a:cxnLst/>
                <a:rect l="l" t="t" r="r" b="b"/>
                <a:pathLst>
                  <a:path w="530" h="291" extrusionOk="0">
                    <a:moveTo>
                      <a:pt x="239" y="0"/>
                    </a:moveTo>
                    <a:lnTo>
                      <a:pt x="0" y="0"/>
                    </a:lnTo>
                    <a:lnTo>
                      <a:pt x="0" y="147"/>
                    </a:lnTo>
                    <a:lnTo>
                      <a:pt x="0" y="291"/>
                    </a:lnTo>
                    <a:lnTo>
                      <a:pt x="530" y="291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67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g2f3921b2527_1_325"/>
              <p:cNvSpPr/>
              <p:nvPr/>
            </p:nvSpPr>
            <p:spPr>
              <a:xfrm>
                <a:off x="3140932" y="3268266"/>
                <a:ext cx="373856" cy="682228"/>
              </a:xfrm>
              <a:custGeom>
                <a:avLst/>
                <a:gdLst/>
                <a:ahLst/>
                <a:cxnLst/>
                <a:rect l="l" t="t" r="r" b="b"/>
                <a:pathLst>
                  <a:path w="314" h="573" extrusionOk="0">
                    <a:moveTo>
                      <a:pt x="314" y="0"/>
                    </a:moveTo>
                    <a:lnTo>
                      <a:pt x="0" y="286"/>
                    </a:lnTo>
                    <a:lnTo>
                      <a:pt x="314" y="573"/>
                    </a:lnTo>
                    <a:lnTo>
                      <a:pt x="314" y="430"/>
                    </a:lnTo>
                    <a:lnTo>
                      <a:pt x="314" y="286"/>
                    </a:lnTo>
                    <a:lnTo>
                      <a:pt x="314" y="139"/>
                    </a:lnTo>
                    <a:lnTo>
                      <a:pt x="314" y="13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67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4" name="Google Shape;454;g2f3921b2527_1_325"/>
            <p:cNvSpPr/>
            <p:nvPr/>
          </p:nvSpPr>
          <p:spPr>
            <a:xfrm>
              <a:off x="3140932" y="3268266"/>
              <a:ext cx="373856" cy="682228"/>
            </a:xfrm>
            <a:custGeom>
              <a:avLst/>
              <a:gdLst/>
              <a:ahLst/>
              <a:cxnLst/>
              <a:rect l="l" t="t" r="r" b="b"/>
              <a:pathLst>
                <a:path w="314" h="573" extrusionOk="0">
                  <a:moveTo>
                    <a:pt x="314" y="0"/>
                  </a:moveTo>
                  <a:lnTo>
                    <a:pt x="0" y="286"/>
                  </a:lnTo>
                  <a:lnTo>
                    <a:pt x="314" y="573"/>
                  </a:lnTo>
                  <a:lnTo>
                    <a:pt x="314" y="430"/>
                  </a:lnTo>
                  <a:lnTo>
                    <a:pt x="314" y="286"/>
                  </a:lnTo>
                  <a:lnTo>
                    <a:pt x="314" y="139"/>
                  </a:lnTo>
                  <a:lnTo>
                    <a:pt x="314" y="139"/>
                  </a:lnTo>
                  <a:lnTo>
                    <a:pt x="314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5" name="Google Shape;455;g2f3921b2527_1_325"/>
          <p:cNvSpPr txBox="1"/>
          <p:nvPr/>
        </p:nvSpPr>
        <p:spPr>
          <a:xfrm>
            <a:off x="809627" y="4543901"/>
            <a:ext cx="3203892" cy="895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Minimizes attack surface area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None/>
            </a:pP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g2f3921b2527_1_325"/>
          <p:cNvSpPr txBox="1"/>
          <p:nvPr/>
        </p:nvSpPr>
        <p:spPr>
          <a:xfrm>
            <a:off x="8786203" y="1772219"/>
            <a:ext cx="3410266" cy="895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Reduces work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None/>
            </a:pP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g2f3921b2527_1_325"/>
          <p:cNvSpPr txBox="1"/>
          <p:nvPr/>
        </p:nvSpPr>
        <p:spPr>
          <a:xfrm>
            <a:off x="8622032" y="3689284"/>
            <a:ext cx="3400243" cy="895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None/>
            </a:pPr>
            <a:r>
              <a:rPr lang="en-US" sz="2400" dirty="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Insulates from compromised service</a:t>
            </a:r>
            <a:endParaRPr sz="2400" dirty="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f3921b2527_1_374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Interoperability</a:t>
            </a:r>
            <a:endParaRPr/>
          </a:p>
        </p:txBody>
      </p:sp>
      <p:sp>
        <p:nvSpPr>
          <p:cNvPr id="464" name="Google Shape;464;g2f3921b2527_1_374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pSp>
        <p:nvGrpSpPr>
          <p:cNvPr id="465" name="Google Shape;465;g2f3921b2527_1_374"/>
          <p:cNvGrpSpPr/>
          <p:nvPr/>
        </p:nvGrpSpPr>
        <p:grpSpPr>
          <a:xfrm>
            <a:off x="1585305" y="1465694"/>
            <a:ext cx="8779485" cy="3607687"/>
            <a:chOff x="2745" y="68364"/>
            <a:chExt cx="8779485" cy="3607687"/>
          </a:xfrm>
        </p:grpSpPr>
        <p:sp>
          <p:nvSpPr>
            <p:cNvPr id="466" name="Google Shape;466;g2f3921b2527_1_374"/>
            <p:cNvSpPr/>
            <p:nvPr/>
          </p:nvSpPr>
          <p:spPr>
            <a:xfrm>
              <a:off x="2745" y="68364"/>
              <a:ext cx="2676672" cy="730584"/>
            </a:xfrm>
            <a:prstGeom prst="rect">
              <a:avLst/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00" scaled="0"/>
            </a:gradFill>
            <a:ln w="9525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142225" tIns="81275" rIns="142225" bIns="812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  <a:extLst>
                    <a:ext uri="http://customooxmlschemas.google.com/">
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  </a:ext>
                  </a:extLst>
                </a:rPr>
                <a:t>Technical</a:t>
              </a:r>
              <a:endParaRPr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g2f3921b2527_1_374"/>
            <p:cNvSpPr/>
            <p:nvPr/>
          </p:nvSpPr>
          <p:spPr>
            <a:xfrm>
              <a:off x="2745" y="798948"/>
              <a:ext cx="2676672" cy="2877103"/>
            </a:xfrm>
            <a:prstGeom prst="rect">
              <a:avLst/>
            </a:prstGeom>
            <a:solidFill>
              <a:srgbClr val="CFDEEF">
                <a:alpha val="89411"/>
              </a:srgbClr>
            </a:solidFill>
            <a:ln w="9525" cap="flat" cmpd="sng">
              <a:solidFill>
                <a:srgbClr val="CFDEEF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06675" tIns="106675" rIns="142225" bIns="160000" anchor="t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Supported protocols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User authentication mechanisms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User attribute specifications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Accepted X.509 server certificates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g2f3921b2527_1_374"/>
            <p:cNvSpPr/>
            <p:nvPr/>
          </p:nvSpPr>
          <p:spPr>
            <a:xfrm>
              <a:off x="3054151" y="68364"/>
              <a:ext cx="2676672" cy="730584"/>
            </a:xfrm>
            <a:prstGeom prst="rect">
              <a:avLst/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00" scaled="0"/>
            </a:gradFill>
            <a:ln w="9525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142225" tIns="81275" rIns="142225" bIns="812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  <a:extLst>
                    <a:ext uri="http://customooxmlschemas.google.com/">
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3"/>
                    </a:ext>
                  </a:extLst>
                </a:rPr>
                <a:t>Legal</a:t>
              </a:r>
              <a:endParaRPr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g2f3921b2527_1_374"/>
            <p:cNvSpPr/>
            <p:nvPr/>
          </p:nvSpPr>
          <p:spPr>
            <a:xfrm>
              <a:off x="3054151" y="798948"/>
              <a:ext cx="2676672" cy="2877103"/>
            </a:xfrm>
            <a:prstGeom prst="rect">
              <a:avLst/>
            </a:prstGeom>
            <a:solidFill>
              <a:srgbClr val="CFDEEF">
                <a:alpha val="89411"/>
              </a:srgbClr>
            </a:solidFill>
            <a:ln w="9525" cap="flat" cmpd="sng">
              <a:solidFill>
                <a:srgbClr val="CFDEEF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06675" tIns="106675" rIns="142225" bIns="160000" anchor="t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Membership agreement or contract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Federation operation policies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Requirements on identity management practices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g2f3921b2527_1_374"/>
            <p:cNvSpPr/>
            <p:nvPr/>
          </p:nvSpPr>
          <p:spPr>
            <a:xfrm>
              <a:off x="6105558" y="68364"/>
              <a:ext cx="2676672" cy="730584"/>
            </a:xfrm>
            <a:prstGeom prst="rect">
              <a:avLst/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00" scaled="0"/>
            </a:gradFill>
            <a:ln w="9525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142225" tIns="81275" rIns="142225" bIns="812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Others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g2f3921b2527_1_374"/>
            <p:cNvSpPr/>
            <p:nvPr/>
          </p:nvSpPr>
          <p:spPr>
            <a:xfrm>
              <a:off x="6105558" y="798948"/>
              <a:ext cx="2676672" cy="2877103"/>
            </a:xfrm>
            <a:prstGeom prst="rect">
              <a:avLst/>
            </a:prstGeom>
            <a:solidFill>
              <a:srgbClr val="CFDEEF">
                <a:alpha val="89411"/>
              </a:srgbClr>
            </a:solidFill>
            <a:ln w="9525" cap="flat" cmpd="sng">
              <a:solidFill>
                <a:srgbClr val="CFDEEF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06675" tIns="106675" rIns="142225" bIns="160000" anchor="t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Common/best operational practices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72" name="Google Shape;472;g2f3921b2527_1_374" descr="Arbeit_Icon_Dokument_fliegend_switchblau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0442" y="5149086"/>
            <a:ext cx="1890614" cy="1167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g2f3921b2527_1_374" descr="Arbeit_Icon_Dokument_fliegend_switchoran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84778" y="5261224"/>
            <a:ext cx="1883279" cy="1162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g2f3921b2527_1_374" descr="Arbeit_Icon_buch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85178" y="5125202"/>
            <a:ext cx="993953" cy="1294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f3921b2527_1_390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Common Identity Federation Architectures</a:t>
            </a:r>
            <a:endParaRPr/>
          </a:p>
        </p:txBody>
      </p:sp>
      <p:sp>
        <p:nvSpPr>
          <p:cNvPr id="481" name="Google Shape;481;g2f3921b2527_1_390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82" name="Google Shape;482;g2f3921b2527_1_39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Full mesh federations</a:t>
            </a:r>
            <a:br>
              <a:rPr lang="en-US"/>
            </a:b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Hub &amp; Spoke with distributed login</a:t>
            </a:r>
            <a:endParaRPr/>
          </a:p>
          <a:p>
            <a:pPr marL="2286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Hub &amp; Spoke with central login</a:t>
            </a:r>
            <a:br>
              <a:rPr lang="en-US"/>
            </a:b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f3921b2527_1_397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Full Mesh Identity Federation</a:t>
            </a:r>
            <a:endParaRPr/>
          </a:p>
        </p:txBody>
      </p:sp>
      <p:sp>
        <p:nvSpPr>
          <p:cNvPr id="489" name="Google Shape;489;g2f3921b2527_1_397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90" name="Google Shape;490;g2f3921b2527_1_397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531222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Entities are distributed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There is no need for a central component </a:t>
            </a: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endParaRPr/>
          </a:p>
        </p:txBody>
      </p:sp>
      <p:pic>
        <p:nvPicPr>
          <p:cNvPr id="491" name="Google Shape;491;g2f3921b2527_1_3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1089" y="1386221"/>
            <a:ext cx="4700319" cy="4869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g2f3921b2527_1_40" descr="Hintergrund_Login2_tran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43718" y="657307"/>
            <a:ext cx="7139579" cy="535468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g2f3921b2527_1_40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Learning Objectives</a:t>
            </a:r>
            <a:endParaRPr/>
          </a:p>
        </p:txBody>
      </p:sp>
      <p:sp>
        <p:nvSpPr>
          <p:cNvPr id="106" name="Google Shape;106;g2f3921b2527_1_40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grpSp>
        <p:nvGrpSpPr>
          <p:cNvPr id="107" name="Google Shape;107;g2f3921b2527_1_40"/>
          <p:cNvGrpSpPr/>
          <p:nvPr/>
        </p:nvGrpSpPr>
        <p:grpSpPr>
          <a:xfrm>
            <a:off x="2904014" y="3426095"/>
            <a:ext cx="6397722" cy="731521"/>
            <a:chOff x="3248167" y="2086742"/>
            <a:chExt cx="6397722" cy="731521"/>
          </a:xfrm>
        </p:grpSpPr>
        <p:sp>
          <p:nvSpPr>
            <p:cNvPr id="108" name="Google Shape;108;g2f3921b2527_1_40"/>
            <p:cNvSpPr/>
            <p:nvPr/>
          </p:nvSpPr>
          <p:spPr>
            <a:xfrm rot="-5400000">
              <a:off x="3338068" y="1996842"/>
              <a:ext cx="731520" cy="911322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g2f3921b2527_1_40"/>
            <p:cNvSpPr/>
            <p:nvPr/>
          </p:nvSpPr>
          <p:spPr>
            <a:xfrm rot="5400000" flipH="1">
              <a:off x="6536929" y="-290698"/>
              <a:ext cx="731520" cy="5486400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l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g2f3921b2527_1_40"/>
            <p:cNvSpPr/>
            <p:nvPr/>
          </p:nvSpPr>
          <p:spPr>
            <a:xfrm>
              <a:off x="4022329" y="2315342"/>
              <a:ext cx="274320" cy="274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g2f3921b2527_1_40"/>
            <p:cNvSpPr txBox="1"/>
            <p:nvPr/>
          </p:nvSpPr>
          <p:spPr>
            <a:xfrm>
              <a:off x="3344207" y="2190892"/>
              <a:ext cx="746702" cy="523220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01</a:t>
              </a:r>
              <a:endParaRPr/>
            </a:p>
          </p:txBody>
        </p:sp>
        <p:sp>
          <p:nvSpPr>
            <p:cNvPr id="112" name="Google Shape;112;g2f3921b2527_1_40"/>
            <p:cNvSpPr txBox="1"/>
            <p:nvPr/>
          </p:nvSpPr>
          <p:spPr>
            <a:xfrm flipH="1">
              <a:off x="4497240" y="2312639"/>
              <a:ext cx="3338416" cy="268792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chemeClr val="accen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What is Federated Identity Management?</a:t>
              </a:r>
              <a:endParaRPr sz="1200" b="0" i="0" u="none" strike="noStrike" cap="none">
                <a:solidFill>
                  <a:schemeClr val="accent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113" name="Google Shape;113;g2f3921b2527_1_40"/>
          <p:cNvGrpSpPr/>
          <p:nvPr/>
        </p:nvGrpSpPr>
        <p:grpSpPr>
          <a:xfrm>
            <a:off x="2904014" y="4311013"/>
            <a:ext cx="6397722" cy="731521"/>
            <a:chOff x="3248167" y="2086742"/>
            <a:chExt cx="6397722" cy="731521"/>
          </a:xfrm>
        </p:grpSpPr>
        <p:sp>
          <p:nvSpPr>
            <p:cNvPr id="114" name="Google Shape;114;g2f3921b2527_1_40"/>
            <p:cNvSpPr/>
            <p:nvPr/>
          </p:nvSpPr>
          <p:spPr>
            <a:xfrm rot="-5400000">
              <a:off x="3338068" y="1996842"/>
              <a:ext cx="731520" cy="911322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accent2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g2f3921b2527_1_40"/>
            <p:cNvSpPr/>
            <p:nvPr/>
          </p:nvSpPr>
          <p:spPr>
            <a:xfrm rot="5400000" flipH="1">
              <a:off x="6536929" y="-290698"/>
              <a:ext cx="731520" cy="5486400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l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g2f3921b2527_1_40"/>
            <p:cNvSpPr/>
            <p:nvPr/>
          </p:nvSpPr>
          <p:spPr>
            <a:xfrm>
              <a:off x="4022329" y="2315342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g2f3921b2527_1_40"/>
            <p:cNvSpPr txBox="1"/>
            <p:nvPr/>
          </p:nvSpPr>
          <p:spPr>
            <a:xfrm>
              <a:off x="3344207" y="2190892"/>
              <a:ext cx="746702" cy="523220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02</a:t>
              </a:r>
              <a:endParaRPr/>
            </a:p>
          </p:txBody>
        </p:sp>
        <p:sp>
          <p:nvSpPr>
            <p:cNvPr id="118" name="Google Shape;118;g2f3921b2527_1_40"/>
            <p:cNvSpPr txBox="1"/>
            <p:nvPr/>
          </p:nvSpPr>
          <p:spPr>
            <a:xfrm flipH="1">
              <a:off x="4497240" y="2316608"/>
              <a:ext cx="3338416" cy="268792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chemeClr val="accent2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What is a Federation?</a:t>
              </a:r>
              <a:endParaRPr sz="1200" b="0" i="0" u="none" strike="noStrike" cap="none">
                <a:solidFill>
                  <a:schemeClr val="accent2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119" name="Google Shape;119;g2f3921b2527_1_40"/>
          <p:cNvGrpSpPr/>
          <p:nvPr/>
        </p:nvGrpSpPr>
        <p:grpSpPr>
          <a:xfrm>
            <a:off x="2904014" y="5195931"/>
            <a:ext cx="6397722" cy="731521"/>
            <a:chOff x="3248167" y="2086742"/>
            <a:chExt cx="6397722" cy="731521"/>
          </a:xfrm>
        </p:grpSpPr>
        <p:sp>
          <p:nvSpPr>
            <p:cNvPr id="120" name="Google Shape;120;g2f3921b2527_1_40"/>
            <p:cNvSpPr/>
            <p:nvPr/>
          </p:nvSpPr>
          <p:spPr>
            <a:xfrm rot="-5400000">
              <a:off x="3338068" y="1996842"/>
              <a:ext cx="731520" cy="911322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accent3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g2f3921b2527_1_40"/>
            <p:cNvSpPr/>
            <p:nvPr/>
          </p:nvSpPr>
          <p:spPr>
            <a:xfrm rot="5400000" flipH="1">
              <a:off x="6536929" y="-290698"/>
              <a:ext cx="731520" cy="5486400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l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g2f3921b2527_1_40"/>
            <p:cNvSpPr/>
            <p:nvPr/>
          </p:nvSpPr>
          <p:spPr>
            <a:xfrm>
              <a:off x="4022329" y="2315342"/>
              <a:ext cx="274320" cy="2743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g2f3921b2527_1_40"/>
            <p:cNvSpPr txBox="1"/>
            <p:nvPr/>
          </p:nvSpPr>
          <p:spPr>
            <a:xfrm>
              <a:off x="3344207" y="2190892"/>
              <a:ext cx="746702" cy="523220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03</a:t>
              </a:r>
              <a:endParaRPr/>
            </a:p>
          </p:txBody>
        </p:sp>
        <p:sp>
          <p:nvSpPr>
            <p:cNvPr id="124" name="Google Shape;124;g2f3921b2527_1_40"/>
            <p:cNvSpPr txBox="1"/>
            <p:nvPr/>
          </p:nvSpPr>
          <p:spPr>
            <a:xfrm flipH="1">
              <a:off x="4497256" y="2313685"/>
              <a:ext cx="3338400" cy="268800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What </a:t>
              </a:r>
              <a:r>
                <a:rPr lang="en-US" sz="1200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types of federation exist</a:t>
              </a:r>
              <a:r>
                <a:rPr lang="en-US" sz="1200" b="0" i="0" u="none" strike="noStrike" cap="none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?</a:t>
              </a:r>
              <a:endParaRPr sz="1200" b="0" i="0" u="none" strike="noStrike" cap="none">
                <a:solidFill>
                  <a:schemeClr val="accent3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pic>
        <p:nvPicPr>
          <p:cNvPr id="125" name="Google Shape;125;g2f3921b2527_1_40" descr="Airplane with solid fill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52804" y="4448173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g2f3921b2527_1_40" descr="Alarm clock with solid fill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52804" y="356325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f3921b2527_1_40" descr="Bar graph with downward trend with solid fill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552804" y="5333091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2f3921b2527_1_40" descr="A picture containing text, clipart, vector graphics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529943" y="3520615"/>
            <a:ext cx="532849" cy="53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2f3921b2527_1_40" descr="A picture containing text, clipart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522461" y="4351884"/>
            <a:ext cx="547812" cy="547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2f3921b2527_1_40" descr="Icon&#10;&#10;Description automatically generated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522461" y="5242479"/>
            <a:ext cx="547812" cy="547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f3921b2527_1_405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Hub-and-Spoke Identity Federation with distributed login</a:t>
            </a:r>
            <a:endParaRPr/>
          </a:p>
        </p:txBody>
      </p:sp>
      <p:sp>
        <p:nvSpPr>
          <p:cNvPr id="498" name="Google Shape;498;g2f3921b2527_1_405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99" name="Google Shape;499;g2f3921b2527_1_405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531222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Central hub: an SP for IdPs, an IdP for SPs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Each organization still operates their own Identity Provider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>
                <a:solidFill>
                  <a:srgbClr val="1E4E79"/>
                </a:solidFill>
              </a:rPr>
              <a:t>Central hub = Central Discovery Service</a:t>
            </a:r>
            <a:endParaRPr/>
          </a:p>
        </p:txBody>
      </p:sp>
      <p:pic>
        <p:nvPicPr>
          <p:cNvPr id="500" name="Google Shape;500;g2f3921b2527_1_4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18019" y="1314775"/>
            <a:ext cx="4651193" cy="4913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f4610b10cb_0_3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00" cy="752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Hub &amp; Spoke Identity Federation with central login</a:t>
            </a:r>
            <a:endParaRPr/>
          </a:p>
        </p:txBody>
      </p:sp>
      <p:sp>
        <p:nvSpPr>
          <p:cNvPr id="507" name="Google Shape;507;g2f4610b10cb_0_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800"/>
              <a:buChar char="●"/>
            </a:pPr>
            <a:r>
              <a:rPr lang="en-US">
                <a:solidFill>
                  <a:srgbClr val="1E4E79"/>
                </a:solidFill>
              </a:rPr>
              <a:t>A special case in the sense as there is </a:t>
            </a:r>
            <a:br>
              <a:rPr lang="en-US">
                <a:solidFill>
                  <a:srgbClr val="1E4E79"/>
                </a:solidFill>
              </a:rPr>
            </a:br>
            <a:r>
              <a:rPr lang="en-US">
                <a:solidFill>
                  <a:srgbClr val="1E4E79"/>
                </a:solidFill>
              </a:rPr>
              <a:t>only one single Identity Provider </a:t>
            </a:r>
            <a:br>
              <a:rPr lang="en-US">
                <a:solidFill>
                  <a:srgbClr val="1E4E79"/>
                </a:solidFill>
              </a:rPr>
            </a:br>
            <a:r>
              <a:rPr lang="en-US">
                <a:solidFill>
                  <a:srgbClr val="1E4E79"/>
                </a:solidFill>
              </a:rPr>
              <a:t>in the federation</a:t>
            </a:r>
            <a:endParaRPr>
              <a:solidFill>
                <a:srgbClr val="1E4E79"/>
              </a:solidFill>
            </a:endParaRPr>
          </a:p>
        </p:txBody>
      </p:sp>
      <p:pic>
        <p:nvPicPr>
          <p:cNvPr id="508" name="Google Shape;508;g2f4610b10cb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2625" y="1407050"/>
            <a:ext cx="5171676" cy="471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2f3921b2527_1_413"/>
          <p:cNvSpPr txBox="1">
            <a:spLocks noGrp="1"/>
          </p:cNvSpPr>
          <p:nvPr>
            <p:ph type="title"/>
          </p:nvPr>
        </p:nvSpPr>
        <p:spPr>
          <a:xfrm>
            <a:off x="402425" y="390292"/>
            <a:ext cx="9390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eduGAIN is interfederation</a:t>
            </a:r>
            <a:endParaRPr/>
          </a:p>
        </p:txBody>
      </p:sp>
      <p:sp>
        <p:nvSpPr>
          <p:cNvPr id="515" name="Google Shape;515;g2f3921b2527_1_413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516" name="Google Shape;516;g2f3921b2527_1_4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1288364"/>
            <a:ext cx="11887198" cy="4864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f3921b2527_1_434"/>
          <p:cNvSpPr txBox="1">
            <a:spLocks noGrp="1"/>
          </p:cNvSpPr>
          <p:nvPr>
            <p:ph type="title"/>
          </p:nvPr>
        </p:nvSpPr>
        <p:spPr>
          <a:xfrm>
            <a:off x="744354" y="2187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3921b2527_1_71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Identity Management processes</a:t>
            </a:r>
            <a:endParaRPr/>
          </a:p>
        </p:txBody>
      </p:sp>
      <p:sp>
        <p:nvSpPr>
          <p:cNvPr id="137" name="Google Shape;137;g2f3921b2527_1_71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38" name="Google Shape;138;g2f3921b2527_1_7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246017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Identification</a:t>
            </a:r>
            <a:endParaRPr/>
          </a:p>
        </p:txBody>
      </p:sp>
      <p:sp>
        <p:nvSpPr>
          <p:cNvPr id="139" name="Google Shape;139;g2f3921b2527_1_71"/>
          <p:cNvSpPr txBox="1"/>
          <p:nvPr/>
        </p:nvSpPr>
        <p:spPr>
          <a:xfrm>
            <a:off x="4441372" y="1825625"/>
            <a:ext cx="246017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endParaRPr sz="24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g2f3921b2527_1_71"/>
          <p:cNvSpPr txBox="1"/>
          <p:nvPr/>
        </p:nvSpPr>
        <p:spPr>
          <a:xfrm>
            <a:off x="8044544" y="1825625"/>
            <a:ext cx="246017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Authorization</a:t>
            </a:r>
            <a:endParaRPr sz="24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g2f3921b2527_1_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37511" y="2859359"/>
            <a:ext cx="1661547" cy="262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2f3921b2527_1_7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23500" y="3030809"/>
            <a:ext cx="3495914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f3921b2527_1_7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4970" y="3168537"/>
            <a:ext cx="2940494" cy="166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f3921b2527_1_71"/>
          <p:cNvSpPr/>
          <p:nvPr/>
        </p:nvSpPr>
        <p:spPr>
          <a:xfrm>
            <a:off x="3093064" y="3741102"/>
            <a:ext cx="625129" cy="696686"/>
          </a:xfrm>
          <a:prstGeom prst="mathPlus">
            <a:avLst>
              <a:gd name="adj1" fmla="val 23520"/>
            </a:avLst>
          </a:prstGeom>
          <a:solidFill>
            <a:srgbClr val="1F4270"/>
          </a:solidFill>
          <a:ln w="12700" cap="flat" cmpd="sng">
            <a:solidFill>
              <a:srgbClr val="1F427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g2f3921b2527_1_71"/>
          <p:cNvSpPr/>
          <p:nvPr/>
        </p:nvSpPr>
        <p:spPr>
          <a:xfrm>
            <a:off x="7590761" y="3741102"/>
            <a:ext cx="625129" cy="696686"/>
          </a:xfrm>
          <a:prstGeom prst="mathPlus">
            <a:avLst>
              <a:gd name="adj1" fmla="val 23520"/>
            </a:avLst>
          </a:prstGeom>
          <a:solidFill>
            <a:srgbClr val="1F4270"/>
          </a:solidFill>
          <a:ln w="12700" cap="flat" cmpd="sng">
            <a:solidFill>
              <a:srgbClr val="1F427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f3921b2527_1_85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152" name="Google Shape;152;g2f3921b2527_1_85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53" name="Google Shape;153;g2f3921b2527_1_85"/>
          <p:cNvSpPr txBox="1">
            <a:spLocks noGrp="1"/>
          </p:cNvSpPr>
          <p:nvPr>
            <p:ph type="body" idx="1"/>
          </p:nvPr>
        </p:nvSpPr>
        <p:spPr>
          <a:xfrm>
            <a:off x="3812855" y="2995165"/>
            <a:ext cx="2917371" cy="1242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</a:pPr>
            <a:r>
              <a:rPr lang="en-US" b="1">
                <a:solidFill>
                  <a:schemeClr val="accent5"/>
                </a:solidFill>
              </a:rPr>
              <a:t>Authorization</a:t>
            </a:r>
            <a:endParaRPr b="1">
              <a:solidFill>
                <a:schemeClr val="accent5"/>
              </a:solidFill>
            </a:endParaRPr>
          </a:p>
        </p:txBody>
      </p:sp>
      <p:sp>
        <p:nvSpPr>
          <p:cNvPr id="154" name="Google Shape;154;g2f3921b2527_1_85"/>
          <p:cNvSpPr/>
          <p:nvPr/>
        </p:nvSpPr>
        <p:spPr>
          <a:xfrm>
            <a:off x="8869468" y="2284428"/>
            <a:ext cx="1858745" cy="37069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g2f3921b2527_1_85"/>
          <p:cNvGrpSpPr/>
          <p:nvPr/>
        </p:nvGrpSpPr>
        <p:grpSpPr>
          <a:xfrm>
            <a:off x="8471636" y="1825624"/>
            <a:ext cx="2664450" cy="4363724"/>
            <a:chOff x="1312561" y="1955177"/>
            <a:chExt cx="2342184" cy="3835929"/>
          </a:xfrm>
        </p:grpSpPr>
        <p:sp>
          <p:nvSpPr>
            <p:cNvPr id="156" name="Google Shape;156;g2f3921b2527_1_85"/>
            <p:cNvSpPr/>
            <p:nvPr/>
          </p:nvSpPr>
          <p:spPr>
            <a:xfrm>
              <a:off x="1312561" y="5631321"/>
              <a:ext cx="2342184" cy="1597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g2f3921b2527_1_85"/>
            <p:cNvSpPr/>
            <p:nvPr/>
          </p:nvSpPr>
          <p:spPr>
            <a:xfrm>
              <a:off x="1577592" y="1955177"/>
              <a:ext cx="1812459" cy="3756037"/>
            </a:xfrm>
            <a:custGeom>
              <a:avLst/>
              <a:gdLst/>
              <a:ahLst/>
              <a:cxnLst/>
              <a:rect l="l" t="t" r="r" b="b"/>
              <a:pathLst>
                <a:path w="1022" h="2118" extrusionOk="0">
                  <a:moveTo>
                    <a:pt x="1022" y="890"/>
                  </a:moveTo>
                  <a:cubicBezTo>
                    <a:pt x="1022" y="645"/>
                    <a:pt x="1022" y="401"/>
                    <a:pt x="1022" y="157"/>
                  </a:cubicBezTo>
                  <a:cubicBezTo>
                    <a:pt x="1022" y="138"/>
                    <a:pt x="1020" y="119"/>
                    <a:pt x="1014" y="101"/>
                  </a:cubicBezTo>
                  <a:cubicBezTo>
                    <a:pt x="991" y="40"/>
                    <a:pt x="933" y="1"/>
                    <a:pt x="868" y="1"/>
                  </a:cubicBezTo>
                  <a:cubicBezTo>
                    <a:pt x="632" y="1"/>
                    <a:pt x="397" y="1"/>
                    <a:pt x="162" y="0"/>
                  </a:cubicBezTo>
                  <a:cubicBezTo>
                    <a:pt x="136" y="0"/>
                    <a:pt x="110" y="5"/>
                    <a:pt x="87" y="16"/>
                  </a:cubicBezTo>
                  <a:cubicBezTo>
                    <a:pt x="54" y="32"/>
                    <a:pt x="29" y="57"/>
                    <a:pt x="14" y="91"/>
                  </a:cubicBezTo>
                  <a:cubicBezTo>
                    <a:pt x="3" y="115"/>
                    <a:pt x="0" y="140"/>
                    <a:pt x="0" y="166"/>
                  </a:cubicBezTo>
                  <a:cubicBezTo>
                    <a:pt x="1" y="762"/>
                    <a:pt x="0" y="1357"/>
                    <a:pt x="0" y="1953"/>
                  </a:cubicBezTo>
                  <a:cubicBezTo>
                    <a:pt x="0" y="1958"/>
                    <a:pt x="1" y="1963"/>
                    <a:pt x="1" y="1967"/>
                  </a:cubicBezTo>
                  <a:cubicBezTo>
                    <a:pt x="2" y="2004"/>
                    <a:pt x="12" y="2037"/>
                    <a:pt x="38" y="2064"/>
                  </a:cubicBezTo>
                  <a:cubicBezTo>
                    <a:pt x="65" y="2093"/>
                    <a:pt x="97" y="2113"/>
                    <a:pt x="137" y="2115"/>
                  </a:cubicBezTo>
                  <a:cubicBezTo>
                    <a:pt x="166" y="2117"/>
                    <a:pt x="196" y="2117"/>
                    <a:pt x="226" y="2117"/>
                  </a:cubicBezTo>
                  <a:cubicBezTo>
                    <a:pt x="316" y="2117"/>
                    <a:pt x="756" y="2118"/>
                    <a:pt x="872" y="2117"/>
                  </a:cubicBezTo>
                  <a:cubicBezTo>
                    <a:pt x="912" y="2117"/>
                    <a:pt x="948" y="2101"/>
                    <a:pt x="977" y="2072"/>
                  </a:cubicBezTo>
                  <a:cubicBezTo>
                    <a:pt x="1009" y="2041"/>
                    <a:pt x="1022" y="2002"/>
                    <a:pt x="1022" y="1957"/>
                  </a:cubicBezTo>
                  <a:cubicBezTo>
                    <a:pt x="1022" y="1601"/>
                    <a:pt x="1022" y="1245"/>
                    <a:pt x="1022" y="890"/>
                  </a:cubicBezTo>
                  <a:close/>
                  <a:moveTo>
                    <a:pt x="428" y="127"/>
                  </a:moveTo>
                  <a:cubicBezTo>
                    <a:pt x="429" y="120"/>
                    <a:pt x="434" y="116"/>
                    <a:pt x="442" y="116"/>
                  </a:cubicBezTo>
                  <a:cubicBezTo>
                    <a:pt x="465" y="117"/>
                    <a:pt x="489" y="117"/>
                    <a:pt x="512" y="117"/>
                  </a:cubicBezTo>
                  <a:cubicBezTo>
                    <a:pt x="533" y="116"/>
                    <a:pt x="555" y="116"/>
                    <a:pt x="576" y="116"/>
                  </a:cubicBezTo>
                  <a:cubicBezTo>
                    <a:pt x="578" y="116"/>
                    <a:pt x="580" y="116"/>
                    <a:pt x="582" y="117"/>
                  </a:cubicBezTo>
                  <a:cubicBezTo>
                    <a:pt x="590" y="117"/>
                    <a:pt x="595" y="122"/>
                    <a:pt x="595" y="128"/>
                  </a:cubicBezTo>
                  <a:cubicBezTo>
                    <a:pt x="595" y="136"/>
                    <a:pt x="590" y="140"/>
                    <a:pt x="583" y="140"/>
                  </a:cubicBezTo>
                  <a:cubicBezTo>
                    <a:pt x="535" y="140"/>
                    <a:pt x="488" y="140"/>
                    <a:pt x="440" y="140"/>
                  </a:cubicBezTo>
                  <a:cubicBezTo>
                    <a:pt x="432" y="140"/>
                    <a:pt x="427" y="133"/>
                    <a:pt x="428" y="127"/>
                  </a:cubicBezTo>
                  <a:close/>
                  <a:moveTo>
                    <a:pt x="511" y="2064"/>
                  </a:moveTo>
                  <a:cubicBezTo>
                    <a:pt x="466" y="2064"/>
                    <a:pt x="430" y="2029"/>
                    <a:pt x="430" y="1983"/>
                  </a:cubicBezTo>
                  <a:cubicBezTo>
                    <a:pt x="430" y="1936"/>
                    <a:pt x="467" y="1902"/>
                    <a:pt x="512" y="1901"/>
                  </a:cubicBezTo>
                  <a:cubicBezTo>
                    <a:pt x="556" y="1902"/>
                    <a:pt x="593" y="1936"/>
                    <a:pt x="593" y="1983"/>
                  </a:cubicBezTo>
                  <a:cubicBezTo>
                    <a:pt x="592" y="2031"/>
                    <a:pt x="554" y="2065"/>
                    <a:pt x="511" y="2064"/>
                  </a:cubicBezTo>
                  <a:close/>
                  <a:moveTo>
                    <a:pt x="946" y="1848"/>
                  </a:moveTo>
                  <a:cubicBezTo>
                    <a:pt x="655" y="1848"/>
                    <a:pt x="365" y="1848"/>
                    <a:pt x="75" y="1848"/>
                  </a:cubicBezTo>
                  <a:cubicBezTo>
                    <a:pt x="60" y="1848"/>
                    <a:pt x="62" y="1850"/>
                    <a:pt x="62" y="1835"/>
                  </a:cubicBezTo>
                  <a:cubicBezTo>
                    <a:pt x="62" y="1313"/>
                    <a:pt x="62" y="791"/>
                    <a:pt x="62" y="270"/>
                  </a:cubicBezTo>
                  <a:cubicBezTo>
                    <a:pt x="62" y="256"/>
                    <a:pt x="62" y="256"/>
                    <a:pt x="75" y="256"/>
                  </a:cubicBezTo>
                  <a:cubicBezTo>
                    <a:pt x="365" y="256"/>
                    <a:pt x="656" y="256"/>
                    <a:pt x="946" y="256"/>
                  </a:cubicBezTo>
                  <a:cubicBezTo>
                    <a:pt x="960" y="256"/>
                    <a:pt x="960" y="256"/>
                    <a:pt x="960" y="271"/>
                  </a:cubicBezTo>
                  <a:cubicBezTo>
                    <a:pt x="960" y="532"/>
                    <a:pt x="960" y="793"/>
                    <a:pt x="960" y="1054"/>
                  </a:cubicBezTo>
                  <a:cubicBezTo>
                    <a:pt x="960" y="1314"/>
                    <a:pt x="960" y="1574"/>
                    <a:pt x="960" y="1834"/>
                  </a:cubicBezTo>
                  <a:cubicBezTo>
                    <a:pt x="960" y="1851"/>
                    <a:pt x="961" y="1848"/>
                    <a:pt x="946" y="18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8" name="Google Shape;158;g2f3921b2527_1_85"/>
          <p:cNvSpPr/>
          <p:nvPr/>
        </p:nvSpPr>
        <p:spPr>
          <a:xfrm flipH="1">
            <a:off x="10040741" y="6340774"/>
            <a:ext cx="1091519" cy="415692"/>
          </a:xfrm>
          <a:custGeom>
            <a:avLst/>
            <a:gdLst/>
            <a:ahLst/>
            <a:cxnLst/>
            <a:rect l="l" t="t" r="r" b="b"/>
            <a:pathLst>
              <a:path w="21268" h="20875" extrusionOk="0">
                <a:moveTo>
                  <a:pt x="26" y="8041"/>
                </a:moveTo>
                <a:cubicBezTo>
                  <a:pt x="233" y="3120"/>
                  <a:pt x="1643" y="-486"/>
                  <a:pt x="3147" y="54"/>
                </a:cubicBezTo>
                <a:lnTo>
                  <a:pt x="19316" y="5860"/>
                </a:lnTo>
                <a:cubicBezTo>
                  <a:pt x="20561" y="6307"/>
                  <a:pt x="21418" y="9917"/>
                  <a:pt x="21246" y="13991"/>
                </a:cubicBezTo>
                <a:cubicBezTo>
                  <a:pt x="21074" y="18065"/>
                  <a:pt x="19936" y="21114"/>
                  <a:pt x="18683" y="20861"/>
                </a:cubicBezTo>
                <a:lnTo>
                  <a:pt x="2407" y="17570"/>
                </a:lnTo>
                <a:cubicBezTo>
                  <a:pt x="893" y="17263"/>
                  <a:pt x="-182" y="12961"/>
                  <a:pt x="26" y="8041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2f3921b2527_1_85"/>
          <p:cNvSpPr/>
          <p:nvPr/>
        </p:nvSpPr>
        <p:spPr>
          <a:xfrm>
            <a:off x="9975687" y="6455448"/>
            <a:ext cx="367570" cy="368104"/>
          </a:xfrm>
          <a:custGeom>
            <a:avLst/>
            <a:gdLst/>
            <a:ahLst/>
            <a:cxnLst/>
            <a:rect l="l" t="t" r="r" b="b"/>
            <a:pathLst>
              <a:path w="20474" h="21563" extrusionOk="0">
                <a:moveTo>
                  <a:pt x="12418" y="6"/>
                </a:moveTo>
                <a:cubicBezTo>
                  <a:pt x="9302" y="135"/>
                  <a:pt x="6410" y="2243"/>
                  <a:pt x="5305" y="5572"/>
                </a:cubicBezTo>
                <a:lnTo>
                  <a:pt x="0" y="21563"/>
                </a:lnTo>
                <a:lnTo>
                  <a:pt x="15622" y="21563"/>
                </a:lnTo>
                <a:lnTo>
                  <a:pt x="19799" y="11577"/>
                </a:lnTo>
                <a:cubicBezTo>
                  <a:pt x="21600" y="7272"/>
                  <a:pt x="19666" y="2272"/>
                  <a:pt x="15548" y="567"/>
                </a:cubicBezTo>
                <a:cubicBezTo>
                  <a:pt x="14518" y="140"/>
                  <a:pt x="13456" y="-37"/>
                  <a:pt x="12418" y="6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2f3921b2527_1_85"/>
          <p:cNvSpPr/>
          <p:nvPr/>
        </p:nvSpPr>
        <p:spPr>
          <a:xfrm>
            <a:off x="9941483" y="6026299"/>
            <a:ext cx="1662858" cy="797253"/>
          </a:xfrm>
          <a:custGeom>
            <a:avLst/>
            <a:gdLst/>
            <a:ahLst/>
            <a:cxnLst/>
            <a:rect l="l" t="t" r="r" b="b"/>
            <a:pathLst>
              <a:path w="19291" h="21600" extrusionOk="0">
                <a:moveTo>
                  <a:pt x="11847" y="0"/>
                </a:moveTo>
                <a:lnTo>
                  <a:pt x="11079" y="2869"/>
                </a:lnTo>
                <a:lnTo>
                  <a:pt x="3144" y="8141"/>
                </a:lnTo>
                <a:lnTo>
                  <a:pt x="0" y="13689"/>
                </a:lnTo>
                <a:lnTo>
                  <a:pt x="4683" y="20569"/>
                </a:lnTo>
                <a:lnTo>
                  <a:pt x="5600" y="21600"/>
                </a:lnTo>
                <a:lnTo>
                  <a:pt x="15628" y="21600"/>
                </a:lnTo>
                <a:cubicBezTo>
                  <a:pt x="16083" y="21326"/>
                  <a:pt x="16498" y="21083"/>
                  <a:pt x="17084" y="20706"/>
                </a:cubicBezTo>
                <a:cubicBezTo>
                  <a:pt x="21600" y="17086"/>
                  <a:pt x="17786" y="542"/>
                  <a:pt x="17786" y="542"/>
                </a:cubicBezTo>
                <a:lnTo>
                  <a:pt x="11847" y="0"/>
                </a:lnTo>
                <a:close/>
              </a:path>
            </a:pathLst>
          </a:custGeom>
          <a:solidFill>
            <a:srgbClr val="4E5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2f3921b2527_1_85"/>
          <p:cNvSpPr/>
          <p:nvPr/>
        </p:nvSpPr>
        <p:spPr>
          <a:xfrm flipH="1">
            <a:off x="11599986" y="6083974"/>
            <a:ext cx="616979" cy="617476"/>
          </a:xfrm>
          <a:custGeom>
            <a:avLst/>
            <a:gdLst/>
            <a:ahLst/>
            <a:cxnLst/>
            <a:rect l="l" t="t" r="r" b="b"/>
            <a:pathLst>
              <a:path w="21073" h="21600" extrusionOk="0">
                <a:moveTo>
                  <a:pt x="10865" y="62"/>
                </a:moveTo>
                <a:lnTo>
                  <a:pt x="0" y="435"/>
                </a:lnTo>
                <a:lnTo>
                  <a:pt x="1673" y="5451"/>
                </a:lnTo>
                <a:cubicBezTo>
                  <a:pt x="2803" y="8713"/>
                  <a:pt x="5083" y="10723"/>
                  <a:pt x="8089" y="11289"/>
                </a:cubicBezTo>
                <a:cubicBezTo>
                  <a:pt x="9173" y="11456"/>
                  <a:pt x="10033" y="11402"/>
                  <a:pt x="10827" y="11262"/>
                </a:cubicBezTo>
                <a:cubicBezTo>
                  <a:pt x="10072" y="11513"/>
                  <a:pt x="8781" y="12069"/>
                  <a:pt x="8288" y="13047"/>
                </a:cubicBezTo>
                <a:cubicBezTo>
                  <a:pt x="7574" y="14465"/>
                  <a:pt x="7529" y="15530"/>
                  <a:pt x="7602" y="17775"/>
                </a:cubicBezTo>
                <a:lnTo>
                  <a:pt x="8046" y="21600"/>
                </a:lnTo>
                <a:cubicBezTo>
                  <a:pt x="8046" y="21600"/>
                  <a:pt x="15802" y="18273"/>
                  <a:pt x="15785" y="18057"/>
                </a:cubicBezTo>
                <a:cubicBezTo>
                  <a:pt x="16920" y="17332"/>
                  <a:pt x="18336" y="16285"/>
                  <a:pt x="19237" y="14983"/>
                </a:cubicBezTo>
                <a:cubicBezTo>
                  <a:pt x="19915" y="14004"/>
                  <a:pt x="20302" y="12881"/>
                  <a:pt x="20062" y="11643"/>
                </a:cubicBezTo>
                <a:cubicBezTo>
                  <a:pt x="21600" y="9865"/>
                  <a:pt x="21383" y="8914"/>
                  <a:pt x="19412" y="8789"/>
                </a:cubicBezTo>
                <a:cubicBezTo>
                  <a:pt x="19226" y="8778"/>
                  <a:pt x="19031" y="8776"/>
                  <a:pt x="18831" y="8786"/>
                </a:cubicBezTo>
                <a:cubicBezTo>
                  <a:pt x="18799" y="8235"/>
                  <a:pt x="18757" y="7582"/>
                  <a:pt x="18708" y="6825"/>
                </a:cubicBezTo>
                <a:cubicBezTo>
                  <a:pt x="18424" y="4773"/>
                  <a:pt x="17438" y="2905"/>
                  <a:pt x="15967" y="1636"/>
                </a:cubicBezTo>
                <a:cubicBezTo>
                  <a:pt x="14730" y="570"/>
                  <a:pt x="13235" y="0"/>
                  <a:pt x="11723" y="0"/>
                </a:cubicBezTo>
                <a:cubicBezTo>
                  <a:pt x="11437" y="0"/>
                  <a:pt x="11150" y="20"/>
                  <a:pt x="10865" y="62"/>
                </a:cubicBezTo>
                <a:close/>
              </a:path>
            </a:pathLst>
          </a:custGeom>
          <a:solidFill>
            <a:srgbClr val="FFBA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g2f3921b2527_1_85"/>
          <p:cNvSpPr/>
          <p:nvPr/>
        </p:nvSpPr>
        <p:spPr>
          <a:xfrm flipH="1">
            <a:off x="11565462" y="6236878"/>
            <a:ext cx="308863" cy="438476"/>
          </a:xfrm>
          <a:custGeom>
            <a:avLst/>
            <a:gdLst/>
            <a:ahLst/>
            <a:cxnLst/>
            <a:rect l="l" t="t" r="r" b="b"/>
            <a:pathLst>
              <a:path w="20300" h="21600" extrusionOk="0">
                <a:moveTo>
                  <a:pt x="9017" y="6530"/>
                </a:moveTo>
                <a:cubicBezTo>
                  <a:pt x="2061" y="8003"/>
                  <a:pt x="1007" y="9882"/>
                  <a:pt x="254" y="12112"/>
                </a:cubicBezTo>
                <a:cubicBezTo>
                  <a:pt x="-502" y="14343"/>
                  <a:pt x="617" y="19942"/>
                  <a:pt x="1159" y="21600"/>
                </a:cubicBezTo>
                <a:cubicBezTo>
                  <a:pt x="1159" y="21600"/>
                  <a:pt x="10179" y="19930"/>
                  <a:pt x="16983" y="16396"/>
                </a:cubicBezTo>
                <a:cubicBezTo>
                  <a:pt x="21098" y="13649"/>
                  <a:pt x="20296" y="12418"/>
                  <a:pt x="20120" y="8330"/>
                </a:cubicBezTo>
                <a:cubicBezTo>
                  <a:pt x="19721" y="4454"/>
                  <a:pt x="19186" y="1677"/>
                  <a:pt x="18517" y="0"/>
                </a:cubicBezTo>
                <a:cubicBezTo>
                  <a:pt x="19153" y="2342"/>
                  <a:pt x="15985" y="4518"/>
                  <a:pt x="9017" y="6530"/>
                </a:cubicBezTo>
                <a:close/>
              </a:path>
            </a:pathLst>
          </a:custGeom>
          <a:solidFill>
            <a:srgbClr val="FFF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g2f3921b2527_1_85"/>
          <p:cNvSpPr/>
          <p:nvPr/>
        </p:nvSpPr>
        <p:spPr>
          <a:xfrm flipH="1">
            <a:off x="11570267" y="6001682"/>
            <a:ext cx="497070" cy="485255"/>
          </a:xfrm>
          <a:custGeom>
            <a:avLst/>
            <a:gdLst/>
            <a:ahLst/>
            <a:cxnLst/>
            <a:rect l="l" t="t" r="r" b="b"/>
            <a:pathLst>
              <a:path w="21453" h="21600" extrusionOk="0">
                <a:moveTo>
                  <a:pt x="1302" y="8637"/>
                </a:moveTo>
                <a:cubicBezTo>
                  <a:pt x="2520" y="14055"/>
                  <a:pt x="4910" y="16376"/>
                  <a:pt x="9298" y="16864"/>
                </a:cubicBezTo>
                <a:cubicBezTo>
                  <a:pt x="10365" y="17274"/>
                  <a:pt x="18180" y="16852"/>
                  <a:pt x="21326" y="21600"/>
                </a:cubicBezTo>
                <a:cubicBezTo>
                  <a:pt x="21600" y="21483"/>
                  <a:pt x="21429" y="18253"/>
                  <a:pt x="20817" y="11910"/>
                </a:cubicBezTo>
                <a:cubicBezTo>
                  <a:pt x="20090" y="8672"/>
                  <a:pt x="19753" y="6581"/>
                  <a:pt x="17996" y="4697"/>
                </a:cubicBezTo>
                <a:cubicBezTo>
                  <a:pt x="16240" y="2812"/>
                  <a:pt x="12557" y="1724"/>
                  <a:pt x="10297" y="1360"/>
                </a:cubicBezTo>
                <a:lnTo>
                  <a:pt x="0" y="0"/>
                </a:lnTo>
                <a:lnTo>
                  <a:pt x="1302" y="8637"/>
                </a:lnTo>
                <a:close/>
              </a:path>
            </a:pathLst>
          </a:custGeom>
          <a:solidFill>
            <a:srgbClr val="FFF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g2f3921b2527_1_85"/>
          <p:cNvSpPr/>
          <p:nvPr/>
        </p:nvSpPr>
        <p:spPr>
          <a:xfrm flipH="1">
            <a:off x="11565526" y="6235919"/>
            <a:ext cx="223959" cy="253038"/>
          </a:xfrm>
          <a:custGeom>
            <a:avLst/>
            <a:gdLst/>
            <a:ahLst/>
            <a:cxnLst/>
            <a:rect l="l" t="t" r="r" b="b"/>
            <a:pathLst>
              <a:path w="21466" h="21600" extrusionOk="0">
                <a:moveTo>
                  <a:pt x="4394" y="11567"/>
                </a:moveTo>
                <a:cubicBezTo>
                  <a:pt x="3542" y="11775"/>
                  <a:pt x="2878" y="11988"/>
                  <a:pt x="2671" y="12050"/>
                </a:cubicBezTo>
                <a:cubicBezTo>
                  <a:pt x="1562" y="12380"/>
                  <a:pt x="460" y="12778"/>
                  <a:pt x="0" y="12985"/>
                </a:cubicBezTo>
                <a:cubicBezTo>
                  <a:pt x="11166" y="14751"/>
                  <a:pt x="18289" y="17621"/>
                  <a:pt x="21369" y="21600"/>
                </a:cubicBezTo>
                <a:cubicBezTo>
                  <a:pt x="21600" y="21161"/>
                  <a:pt x="21354" y="17583"/>
                  <a:pt x="21297" y="15844"/>
                </a:cubicBezTo>
                <a:cubicBezTo>
                  <a:pt x="20720" y="8352"/>
                  <a:pt x="19877" y="3075"/>
                  <a:pt x="18843" y="0"/>
                </a:cubicBezTo>
                <a:cubicBezTo>
                  <a:pt x="19252" y="4101"/>
                  <a:pt x="15425" y="8051"/>
                  <a:pt x="4394" y="11567"/>
                </a:cubicBezTo>
                <a:close/>
              </a:path>
            </a:pathLst>
          </a:custGeom>
          <a:solidFill>
            <a:srgbClr val="FFB51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g2f3921b2527_1_85"/>
          <p:cNvSpPr/>
          <p:nvPr/>
        </p:nvSpPr>
        <p:spPr>
          <a:xfrm flipH="1">
            <a:off x="9979300" y="4324631"/>
            <a:ext cx="14865" cy="49301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6" y="0"/>
                </a:moveTo>
                <a:cubicBezTo>
                  <a:pt x="5113" y="0"/>
                  <a:pt x="441" y="60"/>
                  <a:pt x="34" y="136"/>
                </a:cubicBezTo>
                <a:lnTo>
                  <a:pt x="0" y="147"/>
                </a:lnTo>
                <a:lnTo>
                  <a:pt x="0" y="21453"/>
                </a:lnTo>
                <a:cubicBezTo>
                  <a:pt x="0" y="21534"/>
                  <a:pt x="4834" y="21600"/>
                  <a:pt x="10806" y="21600"/>
                </a:cubicBezTo>
                <a:cubicBezTo>
                  <a:pt x="16491" y="21600"/>
                  <a:pt x="21159" y="21540"/>
                  <a:pt x="21570" y="21464"/>
                </a:cubicBezTo>
                <a:lnTo>
                  <a:pt x="21600" y="21453"/>
                </a:lnTo>
                <a:lnTo>
                  <a:pt x="21600" y="147"/>
                </a:lnTo>
                <a:cubicBezTo>
                  <a:pt x="21600" y="66"/>
                  <a:pt x="16766" y="0"/>
                  <a:pt x="108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2f3921b2527_1_85"/>
          <p:cNvSpPr/>
          <p:nvPr/>
        </p:nvSpPr>
        <p:spPr>
          <a:xfrm flipH="1">
            <a:off x="10174046" y="4324631"/>
            <a:ext cx="14865" cy="49301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94" y="0"/>
                </a:moveTo>
                <a:cubicBezTo>
                  <a:pt x="5098" y="0"/>
                  <a:pt x="441" y="60"/>
                  <a:pt x="34" y="136"/>
                </a:cubicBezTo>
                <a:lnTo>
                  <a:pt x="0" y="147"/>
                </a:lnTo>
                <a:lnTo>
                  <a:pt x="0" y="21453"/>
                </a:lnTo>
                <a:cubicBezTo>
                  <a:pt x="0" y="21534"/>
                  <a:pt x="4834" y="21600"/>
                  <a:pt x="10794" y="21600"/>
                </a:cubicBezTo>
                <a:cubicBezTo>
                  <a:pt x="16491" y="21600"/>
                  <a:pt x="21159" y="21540"/>
                  <a:pt x="21570" y="21464"/>
                </a:cubicBezTo>
                <a:lnTo>
                  <a:pt x="21600" y="21453"/>
                </a:lnTo>
                <a:lnTo>
                  <a:pt x="21600" y="147"/>
                </a:lnTo>
                <a:cubicBezTo>
                  <a:pt x="21600" y="66"/>
                  <a:pt x="16766" y="0"/>
                  <a:pt x="107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g2f3921b2527_1_85"/>
          <p:cNvSpPr/>
          <p:nvPr/>
        </p:nvSpPr>
        <p:spPr>
          <a:xfrm flipH="1">
            <a:off x="10362077" y="4324631"/>
            <a:ext cx="14865" cy="49301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94" y="0"/>
                </a:moveTo>
                <a:cubicBezTo>
                  <a:pt x="5102" y="0"/>
                  <a:pt x="441" y="60"/>
                  <a:pt x="23" y="136"/>
                </a:cubicBezTo>
                <a:lnTo>
                  <a:pt x="0" y="147"/>
                </a:lnTo>
                <a:lnTo>
                  <a:pt x="0" y="21453"/>
                </a:lnTo>
                <a:cubicBezTo>
                  <a:pt x="0" y="21534"/>
                  <a:pt x="4834" y="21600"/>
                  <a:pt x="10794" y="21600"/>
                </a:cubicBezTo>
                <a:cubicBezTo>
                  <a:pt x="16491" y="21600"/>
                  <a:pt x="21152" y="21540"/>
                  <a:pt x="21570" y="21464"/>
                </a:cubicBezTo>
                <a:lnTo>
                  <a:pt x="21600" y="21453"/>
                </a:lnTo>
                <a:lnTo>
                  <a:pt x="21600" y="147"/>
                </a:lnTo>
                <a:cubicBezTo>
                  <a:pt x="21600" y="66"/>
                  <a:pt x="16766" y="0"/>
                  <a:pt x="107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2f3921b2527_1_85"/>
          <p:cNvSpPr/>
          <p:nvPr/>
        </p:nvSpPr>
        <p:spPr>
          <a:xfrm flipH="1">
            <a:off x="10422408" y="4396980"/>
            <a:ext cx="1191649" cy="1074721"/>
          </a:xfrm>
          <a:custGeom>
            <a:avLst/>
            <a:gdLst/>
            <a:ahLst/>
            <a:cxnLst/>
            <a:rect l="l" t="t" r="r" b="b"/>
            <a:pathLst>
              <a:path w="20026" h="19706" extrusionOk="0">
                <a:moveTo>
                  <a:pt x="16094" y="8349"/>
                </a:moveTo>
                <a:cubicBezTo>
                  <a:pt x="16094" y="8349"/>
                  <a:pt x="18242" y="8213"/>
                  <a:pt x="18609" y="10712"/>
                </a:cubicBezTo>
                <a:cubicBezTo>
                  <a:pt x="20600" y="11721"/>
                  <a:pt x="19846" y="14115"/>
                  <a:pt x="19846" y="14115"/>
                </a:cubicBezTo>
                <a:cubicBezTo>
                  <a:pt x="19846" y="14115"/>
                  <a:pt x="20726" y="16134"/>
                  <a:pt x="18598" y="16925"/>
                </a:cubicBezTo>
                <a:cubicBezTo>
                  <a:pt x="18278" y="18878"/>
                  <a:pt x="16256" y="18328"/>
                  <a:pt x="16256" y="18328"/>
                </a:cubicBezTo>
                <a:cubicBezTo>
                  <a:pt x="16256" y="18328"/>
                  <a:pt x="15643" y="19803"/>
                  <a:pt x="14134" y="19030"/>
                </a:cubicBezTo>
                <a:cubicBezTo>
                  <a:pt x="12340" y="20298"/>
                  <a:pt x="9194" y="19713"/>
                  <a:pt x="8207" y="17863"/>
                </a:cubicBezTo>
                <a:cubicBezTo>
                  <a:pt x="5832" y="19470"/>
                  <a:pt x="2125" y="16887"/>
                  <a:pt x="2743" y="15274"/>
                </a:cubicBezTo>
                <a:cubicBezTo>
                  <a:pt x="151" y="14856"/>
                  <a:pt x="-874" y="11722"/>
                  <a:pt x="855" y="9304"/>
                </a:cubicBezTo>
                <a:cubicBezTo>
                  <a:pt x="-157" y="7168"/>
                  <a:pt x="1274" y="6098"/>
                  <a:pt x="1274" y="6098"/>
                </a:cubicBezTo>
                <a:cubicBezTo>
                  <a:pt x="1274" y="6098"/>
                  <a:pt x="1273" y="1410"/>
                  <a:pt x="4275" y="1061"/>
                </a:cubicBezTo>
                <a:cubicBezTo>
                  <a:pt x="5991" y="-1302"/>
                  <a:pt x="9113" y="1021"/>
                  <a:pt x="9113" y="1021"/>
                </a:cubicBezTo>
                <a:cubicBezTo>
                  <a:pt x="9113" y="1021"/>
                  <a:pt x="11325" y="733"/>
                  <a:pt x="11941" y="2865"/>
                </a:cubicBezTo>
                <a:cubicBezTo>
                  <a:pt x="14338" y="3501"/>
                  <a:pt x="14109" y="4947"/>
                  <a:pt x="14199" y="6187"/>
                </a:cubicBezTo>
                <a:cubicBezTo>
                  <a:pt x="16362" y="6526"/>
                  <a:pt x="16094" y="8349"/>
                  <a:pt x="16094" y="8349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g2f3921b2527_1_85"/>
          <p:cNvSpPr/>
          <p:nvPr/>
        </p:nvSpPr>
        <p:spPr>
          <a:xfrm flipH="1">
            <a:off x="11043864" y="4556749"/>
            <a:ext cx="372698" cy="641666"/>
          </a:xfrm>
          <a:custGeom>
            <a:avLst/>
            <a:gdLst/>
            <a:ahLst/>
            <a:cxnLst/>
            <a:rect l="l" t="t" r="r" b="b"/>
            <a:pathLst>
              <a:path w="20555" h="20059" extrusionOk="0">
                <a:moveTo>
                  <a:pt x="20397" y="4284"/>
                </a:moveTo>
                <a:cubicBezTo>
                  <a:pt x="14723" y="4567"/>
                  <a:pt x="13389" y="2087"/>
                  <a:pt x="13389" y="2087"/>
                </a:cubicBezTo>
                <a:cubicBezTo>
                  <a:pt x="13389" y="2087"/>
                  <a:pt x="11597" y="-1402"/>
                  <a:pt x="10691" y="642"/>
                </a:cubicBezTo>
                <a:cubicBezTo>
                  <a:pt x="10210" y="1727"/>
                  <a:pt x="7427" y="119"/>
                  <a:pt x="5868" y="1226"/>
                </a:cubicBezTo>
                <a:cubicBezTo>
                  <a:pt x="4818" y="1971"/>
                  <a:pt x="6987" y="3103"/>
                  <a:pt x="3645" y="5062"/>
                </a:cubicBezTo>
                <a:cubicBezTo>
                  <a:pt x="1710" y="6197"/>
                  <a:pt x="8465" y="7509"/>
                  <a:pt x="3863" y="9550"/>
                </a:cubicBezTo>
                <a:cubicBezTo>
                  <a:pt x="3863" y="9550"/>
                  <a:pt x="6473" y="12445"/>
                  <a:pt x="1136" y="13086"/>
                </a:cubicBezTo>
                <a:lnTo>
                  <a:pt x="95" y="16280"/>
                </a:lnTo>
                <a:cubicBezTo>
                  <a:pt x="-511" y="18138"/>
                  <a:pt x="1844" y="19888"/>
                  <a:pt x="5167" y="20047"/>
                </a:cubicBezTo>
                <a:cubicBezTo>
                  <a:pt x="8334" y="20198"/>
                  <a:pt x="11098" y="18837"/>
                  <a:pt x="11275" y="17039"/>
                </a:cubicBezTo>
                <a:lnTo>
                  <a:pt x="11662" y="13101"/>
                </a:lnTo>
                <a:cubicBezTo>
                  <a:pt x="19737" y="13496"/>
                  <a:pt x="21089" y="7225"/>
                  <a:pt x="20397" y="4284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2f3921b2527_1_85"/>
          <p:cNvSpPr/>
          <p:nvPr/>
        </p:nvSpPr>
        <p:spPr>
          <a:xfrm flipH="1">
            <a:off x="11154733" y="4801356"/>
            <a:ext cx="81086" cy="62445"/>
          </a:xfrm>
          <a:custGeom>
            <a:avLst/>
            <a:gdLst/>
            <a:ahLst/>
            <a:cxnLst/>
            <a:rect l="l" t="t" r="r" b="b"/>
            <a:pathLst>
              <a:path w="19355" h="19767" extrusionOk="0">
                <a:moveTo>
                  <a:pt x="19355" y="7686"/>
                </a:moveTo>
                <a:cubicBezTo>
                  <a:pt x="9243" y="7828"/>
                  <a:pt x="390" y="0"/>
                  <a:pt x="390" y="0"/>
                </a:cubicBezTo>
                <a:cubicBezTo>
                  <a:pt x="390" y="0"/>
                  <a:pt x="-2245" y="17469"/>
                  <a:pt x="6187" y="19564"/>
                </a:cubicBezTo>
                <a:cubicBezTo>
                  <a:pt x="14373" y="21600"/>
                  <a:pt x="19355" y="7686"/>
                  <a:pt x="19355" y="768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2f3921b2527_1_85"/>
          <p:cNvSpPr/>
          <p:nvPr/>
        </p:nvSpPr>
        <p:spPr>
          <a:xfrm flipH="1">
            <a:off x="11148539" y="4795165"/>
            <a:ext cx="93476" cy="74845"/>
          </a:xfrm>
          <a:custGeom>
            <a:avLst/>
            <a:gdLst/>
            <a:ahLst/>
            <a:cxnLst/>
            <a:rect l="l" t="t" r="r" b="b"/>
            <a:pathLst>
              <a:path w="21203" h="20483" extrusionOk="0">
                <a:moveTo>
                  <a:pt x="401" y="1361"/>
                </a:moveTo>
                <a:lnTo>
                  <a:pt x="308" y="2008"/>
                </a:lnTo>
                <a:cubicBezTo>
                  <a:pt x="273" y="2276"/>
                  <a:pt x="236" y="2596"/>
                  <a:pt x="199" y="2963"/>
                </a:cubicBezTo>
                <a:cubicBezTo>
                  <a:pt x="-51" y="5432"/>
                  <a:pt x="-89" y="8029"/>
                  <a:pt x="224" y="10495"/>
                </a:cubicBezTo>
                <a:cubicBezTo>
                  <a:pt x="887" y="15719"/>
                  <a:pt x="3028" y="19367"/>
                  <a:pt x="7026" y="20271"/>
                </a:cubicBezTo>
                <a:cubicBezTo>
                  <a:pt x="11206" y="21217"/>
                  <a:pt x="14872" y="18930"/>
                  <a:pt x="17945" y="14672"/>
                </a:cubicBezTo>
                <a:cubicBezTo>
                  <a:pt x="18826" y="13452"/>
                  <a:pt x="19594" y="12150"/>
                  <a:pt x="20249" y="10848"/>
                </a:cubicBezTo>
                <a:cubicBezTo>
                  <a:pt x="20645" y="10062"/>
                  <a:pt x="20918" y="9441"/>
                  <a:pt x="21066" y="9065"/>
                </a:cubicBezTo>
                <a:cubicBezTo>
                  <a:pt x="21511" y="7935"/>
                  <a:pt x="20821" y="6633"/>
                  <a:pt x="19784" y="6646"/>
                </a:cubicBezTo>
                <a:cubicBezTo>
                  <a:pt x="15764" y="6698"/>
                  <a:pt x="11634" y="5497"/>
                  <a:pt x="7642" y="3458"/>
                </a:cubicBezTo>
                <a:cubicBezTo>
                  <a:pt x="6269" y="2757"/>
                  <a:pt x="5012" y="2005"/>
                  <a:pt x="3901" y="1255"/>
                </a:cubicBezTo>
                <a:lnTo>
                  <a:pt x="3386" y="900"/>
                </a:lnTo>
                <a:cubicBezTo>
                  <a:pt x="3000" y="628"/>
                  <a:pt x="2719" y="416"/>
                  <a:pt x="2555" y="285"/>
                </a:cubicBezTo>
                <a:cubicBezTo>
                  <a:pt x="1724" y="-383"/>
                  <a:pt x="597" y="180"/>
                  <a:pt x="401" y="1361"/>
                </a:cubicBezTo>
                <a:close/>
                <a:moveTo>
                  <a:pt x="2855" y="5031"/>
                </a:moveTo>
                <a:lnTo>
                  <a:pt x="2893" y="4446"/>
                </a:lnTo>
                <a:lnTo>
                  <a:pt x="2531" y="4209"/>
                </a:lnTo>
                <a:cubicBezTo>
                  <a:pt x="3728" y="5017"/>
                  <a:pt x="5076" y="5823"/>
                  <a:pt x="6549" y="6576"/>
                </a:cubicBezTo>
                <a:lnTo>
                  <a:pt x="7360" y="6979"/>
                </a:lnTo>
                <a:cubicBezTo>
                  <a:pt x="10320" y="8405"/>
                  <a:pt x="13353" y="9400"/>
                  <a:pt x="16394" y="9816"/>
                </a:cubicBezTo>
                <a:lnTo>
                  <a:pt x="17407" y="9930"/>
                </a:lnTo>
                <a:lnTo>
                  <a:pt x="17111" y="10463"/>
                </a:lnTo>
                <a:cubicBezTo>
                  <a:pt x="16717" y="11143"/>
                  <a:pt x="16289" y="11811"/>
                  <a:pt x="15829" y="12449"/>
                </a:cubicBezTo>
                <a:cubicBezTo>
                  <a:pt x="13342" y="15894"/>
                  <a:pt x="10564" y="17627"/>
                  <a:pt x="7543" y="16944"/>
                </a:cubicBezTo>
                <a:cubicBezTo>
                  <a:pt x="4917" y="16350"/>
                  <a:pt x="3499" y="13934"/>
                  <a:pt x="2997" y="9983"/>
                </a:cubicBezTo>
                <a:cubicBezTo>
                  <a:pt x="2796" y="8395"/>
                  <a:pt x="2765" y="6701"/>
                  <a:pt x="2855" y="5031"/>
                </a:cubicBezTo>
                <a:close/>
              </a:path>
            </a:pathLst>
          </a:custGeom>
          <a:solidFill>
            <a:srgbClr val="F522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2f3921b2527_1_85"/>
          <p:cNvSpPr/>
          <p:nvPr/>
        </p:nvSpPr>
        <p:spPr>
          <a:xfrm flipH="1">
            <a:off x="11136856" y="4710480"/>
            <a:ext cx="54162" cy="94759"/>
          </a:xfrm>
          <a:custGeom>
            <a:avLst/>
            <a:gdLst/>
            <a:ahLst/>
            <a:cxnLst/>
            <a:rect l="l" t="t" r="r" b="b"/>
            <a:pathLst>
              <a:path w="21266" h="21542" extrusionOk="0">
                <a:moveTo>
                  <a:pt x="2201" y="19433"/>
                </a:moveTo>
                <a:cubicBezTo>
                  <a:pt x="3004" y="19424"/>
                  <a:pt x="4331" y="19323"/>
                  <a:pt x="6195" y="19057"/>
                </a:cubicBezTo>
                <a:cubicBezTo>
                  <a:pt x="9049" y="18649"/>
                  <a:pt x="12396" y="17946"/>
                  <a:pt x="16243" y="16887"/>
                </a:cubicBezTo>
                <a:lnTo>
                  <a:pt x="16925" y="16696"/>
                </a:lnTo>
                <a:lnTo>
                  <a:pt x="16355" y="16078"/>
                </a:lnTo>
                <a:cubicBezTo>
                  <a:pt x="13736" y="13164"/>
                  <a:pt x="11954" y="10322"/>
                  <a:pt x="10882" y="7601"/>
                </a:cubicBezTo>
                <a:lnTo>
                  <a:pt x="10608" y="6864"/>
                </a:lnTo>
                <a:cubicBezTo>
                  <a:pt x="9872" y="4762"/>
                  <a:pt x="9640" y="2997"/>
                  <a:pt x="9708" y="1642"/>
                </a:cubicBezTo>
                <a:lnTo>
                  <a:pt x="9768" y="1013"/>
                </a:lnTo>
                <a:cubicBezTo>
                  <a:pt x="9773" y="983"/>
                  <a:pt x="9777" y="958"/>
                  <a:pt x="9781" y="938"/>
                </a:cubicBezTo>
                <a:cubicBezTo>
                  <a:pt x="9893" y="358"/>
                  <a:pt x="10795" y="-58"/>
                  <a:pt x="11794" y="7"/>
                </a:cubicBezTo>
                <a:cubicBezTo>
                  <a:pt x="12693" y="66"/>
                  <a:pt x="13366" y="495"/>
                  <a:pt x="13410" y="1002"/>
                </a:cubicBezTo>
                <a:lnTo>
                  <a:pt x="13375" y="1371"/>
                </a:lnTo>
                <a:cubicBezTo>
                  <a:pt x="13251" y="2595"/>
                  <a:pt x="13434" y="4319"/>
                  <a:pt x="14178" y="6445"/>
                </a:cubicBezTo>
                <a:cubicBezTo>
                  <a:pt x="15302" y="9658"/>
                  <a:pt x="17498" y="13081"/>
                  <a:pt x="21022" y="16620"/>
                </a:cubicBezTo>
                <a:cubicBezTo>
                  <a:pt x="21541" y="17142"/>
                  <a:pt x="21202" y="17810"/>
                  <a:pt x="20276" y="18085"/>
                </a:cubicBezTo>
                <a:cubicBezTo>
                  <a:pt x="15175" y="19602"/>
                  <a:pt x="10776" y="20574"/>
                  <a:pt x="7068" y="21105"/>
                </a:cubicBezTo>
                <a:cubicBezTo>
                  <a:pt x="4921" y="21411"/>
                  <a:pt x="3301" y="21533"/>
                  <a:pt x="2200" y="21542"/>
                </a:cubicBezTo>
                <a:lnTo>
                  <a:pt x="1708" y="21538"/>
                </a:lnTo>
                <a:cubicBezTo>
                  <a:pt x="703" y="21502"/>
                  <a:pt x="-59" y="21001"/>
                  <a:pt x="3" y="20420"/>
                </a:cubicBezTo>
                <a:cubicBezTo>
                  <a:pt x="60" y="19897"/>
                  <a:pt x="765" y="19487"/>
                  <a:pt x="1638" y="19436"/>
                </a:cubicBezTo>
                <a:lnTo>
                  <a:pt x="1928" y="19431"/>
                </a:lnTo>
                <a:lnTo>
                  <a:pt x="2201" y="19433"/>
                </a:ln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g2f3921b2527_1_85"/>
          <p:cNvSpPr/>
          <p:nvPr/>
        </p:nvSpPr>
        <p:spPr>
          <a:xfrm flipH="1">
            <a:off x="11226995" y="4677223"/>
            <a:ext cx="66131" cy="57507"/>
          </a:xfrm>
          <a:custGeom>
            <a:avLst/>
            <a:gdLst/>
            <a:ahLst/>
            <a:cxnLst/>
            <a:rect l="l" t="t" r="r" b="b"/>
            <a:pathLst>
              <a:path w="20878" h="21333" extrusionOk="0">
                <a:moveTo>
                  <a:pt x="11734" y="32"/>
                </a:moveTo>
                <a:cubicBezTo>
                  <a:pt x="17709" y="642"/>
                  <a:pt x="21517" y="9401"/>
                  <a:pt x="20789" y="19311"/>
                </a:cubicBezTo>
                <a:cubicBezTo>
                  <a:pt x="20700" y="20528"/>
                  <a:pt x="19788" y="21429"/>
                  <a:pt x="18752" y="21325"/>
                </a:cubicBezTo>
                <a:cubicBezTo>
                  <a:pt x="17716" y="21219"/>
                  <a:pt x="16950" y="20147"/>
                  <a:pt x="17039" y="18931"/>
                </a:cubicBezTo>
                <a:cubicBezTo>
                  <a:pt x="17611" y="11146"/>
                  <a:pt x="14847" y="4790"/>
                  <a:pt x="11411" y="4439"/>
                </a:cubicBezTo>
                <a:cubicBezTo>
                  <a:pt x="7979" y="4095"/>
                  <a:pt x="4331" y="9801"/>
                  <a:pt x="3758" y="17585"/>
                </a:cubicBezTo>
                <a:cubicBezTo>
                  <a:pt x="3668" y="18802"/>
                  <a:pt x="2755" y="19702"/>
                  <a:pt x="1720" y="19597"/>
                </a:cubicBezTo>
                <a:cubicBezTo>
                  <a:pt x="684" y="19492"/>
                  <a:pt x="-83" y="18419"/>
                  <a:pt x="7" y="17203"/>
                </a:cubicBezTo>
                <a:cubicBezTo>
                  <a:pt x="720" y="7543"/>
                  <a:pt x="5515" y="-171"/>
                  <a:pt x="11288" y="3"/>
                </a:cubicBezTo>
                <a:lnTo>
                  <a:pt x="11734" y="32"/>
                </a:ln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g2f3921b2527_1_85"/>
          <p:cNvSpPr/>
          <p:nvPr/>
        </p:nvSpPr>
        <p:spPr>
          <a:xfrm flipH="1">
            <a:off x="11066845" y="4705690"/>
            <a:ext cx="66119" cy="57494"/>
          </a:xfrm>
          <a:custGeom>
            <a:avLst/>
            <a:gdLst/>
            <a:ahLst/>
            <a:cxnLst/>
            <a:rect l="l" t="t" r="r" b="b"/>
            <a:pathLst>
              <a:path w="20879" h="21327" extrusionOk="0">
                <a:moveTo>
                  <a:pt x="11736" y="32"/>
                </a:moveTo>
                <a:cubicBezTo>
                  <a:pt x="17709" y="636"/>
                  <a:pt x="21518" y="9396"/>
                  <a:pt x="20790" y="19306"/>
                </a:cubicBezTo>
                <a:cubicBezTo>
                  <a:pt x="20700" y="20523"/>
                  <a:pt x="19789" y="21423"/>
                  <a:pt x="18753" y="21319"/>
                </a:cubicBezTo>
                <a:cubicBezTo>
                  <a:pt x="17717" y="21214"/>
                  <a:pt x="16950" y="20143"/>
                  <a:pt x="17039" y="18926"/>
                </a:cubicBezTo>
                <a:cubicBezTo>
                  <a:pt x="17611" y="11142"/>
                  <a:pt x="14847" y="4786"/>
                  <a:pt x="11412" y="4439"/>
                </a:cubicBezTo>
                <a:cubicBezTo>
                  <a:pt x="7978" y="4092"/>
                  <a:pt x="4330" y="9795"/>
                  <a:pt x="3758" y="17578"/>
                </a:cubicBezTo>
                <a:cubicBezTo>
                  <a:pt x="3668" y="18795"/>
                  <a:pt x="2757" y="19697"/>
                  <a:pt x="1721" y="19591"/>
                </a:cubicBezTo>
                <a:cubicBezTo>
                  <a:pt x="685" y="19486"/>
                  <a:pt x="-82" y="18415"/>
                  <a:pt x="7" y="17198"/>
                </a:cubicBezTo>
                <a:cubicBezTo>
                  <a:pt x="717" y="7538"/>
                  <a:pt x="5513" y="-177"/>
                  <a:pt x="11289" y="3"/>
                </a:cubicBezTo>
                <a:lnTo>
                  <a:pt x="11736" y="32"/>
                </a:ln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2f3921b2527_1_85"/>
          <p:cNvSpPr/>
          <p:nvPr/>
        </p:nvSpPr>
        <p:spPr>
          <a:xfrm flipH="1">
            <a:off x="11207769" y="4609244"/>
            <a:ext cx="96704" cy="24021"/>
          </a:xfrm>
          <a:custGeom>
            <a:avLst/>
            <a:gdLst/>
            <a:ahLst/>
            <a:cxnLst/>
            <a:rect l="l" t="t" r="r" b="b"/>
            <a:pathLst>
              <a:path w="21211" h="18727" extrusionOk="0">
                <a:moveTo>
                  <a:pt x="750" y="9481"/>
                </a:moveTo>
                <a:cubicBezTo>
                  <a:pt x="6945" y="-1767"/>
                  <a:pt x="12850" y="-2179"/>
                  <a:pt x="17945" y="3922"/>
                </a:cubicBezTo>
                <a:cubicBezTo>
                  <a:pt x="19159" y="5377"/>
                  <a:pt x="20039" y="6859"/>
                  <a:pt x="20539" y="7919"/>
                </a:cubicBezTo>
                <a:cubicBezTo>
                  <a:pt x="21192" y="9302"/>
                  <a:pt x="21405" y="12306"/>
                  <a:pt x="21016" y="14626"/>
                </a:cubicBezTo>
                <a:cubicBezTo>
                  <a:pt x="20627" y="16946"/>
                  <a:pt x="19782" y="17704"/>
                  <a:pt x="19130" y="16321"/>
                </a:cubicBezTo>
                <a:lnTo>
                  <a:pt x="19001" y="16067"/>
                </a:lnTo>
                <a:cubicBezTo>
                  <a:pt x="18913" y="15905"/>
                  <a:pt x="18792" y="15686"/>
                  <a:pt x="18638" y="15427"/>
                </a:cubicBezTo>
                <a:cubicBezTo>
                  <a:pt x="18190" y="14671"/>
                  <a:pt x="17664" y="13907"/>
                  <a:pt x="17067" y="13192"/>
                </a:cubicBezTo>
                <a:cubicBezTo>
                  <a:pt x="12631" y="7882"/>
                  <a:pt x="7484" y="8237"/>
                  <a:pt x="2002" y="18190"/>
                </a:cubicBezTo>
                <a:cubicBezTo>
                  <a:pt x="1325" y="19421"/>
                  <a:pt x="497" y="18465"/>
                  <a:pt x="150" y="16059"/>
                </a:cubicBezTo>
                <a:cubicBezTo>
                  <a:pt x="-195" y="13654"/>
                  <a:pt x="73" y="10709"/>
                  <a:pt x="750" y="9481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2f3921b2527_1_85"/>
          <p:cNvSpPr/>
          <p:nvPr/>
        </p:nvSpPr>
        <p:spPr>
          <a:xfrm flipH="1">
            <a:off x="11200734" y="4940786"/>
            <a:ext cx="96771" cy="41196"/>
          </a:xfrm>
          <a:custGeom>
            <a:avLst/>
            <a:gdLst/>
            <a:ahLst/>
            <a:cxnLst/>
            <a:rect l="l" t="t" r="r" b="b"/>
            <a:pathLst>
              <a:path w="21406" h="21159" extrusionOk="0">
                <a:moveTo>
                  <a:pt x="171" y="1062"/>
                </a:moveTo>
                <a:cubicBezTo>
                  <a:pt x="483" y="-29"/>
                  <a:pt x="1120" y="-328"/>
                  <a:pt x="1593" y="393"/>
                </a:cubicBezTo>
                <a:cubicBezTo>
                  <a:pt x="7581" y="9592"/>
                  <a:pt x="13949" y="14887"/>
                  <a:pt x="20482" y="16400"/>
                </a:cubicBezTo>
                <a:cubicBezTo>
                  <a:pt x="21047" y="16540"/>
                  <a:pt x="21458" y="17702"/>
                  <a:pt x="21401" y="19021"/>
                </a:cubicBezTo>
                <a:cubicBezTo>
                  <a:pt x="21345" y="20322"/>
                  <a:pt x="20842" y="21272"/>
                  <a:pt x="20279" y="21149"/>
                </a:cubicBezTo>
                <a:cubicBezTo>
                  <a:pt x="13412" y="19548"/>
                  <a:pt x="6726" y="13990"/>
                  <a:pt x="460" y="4368"/>
                </a:cubicBezTo>
                <a:cubicBezTo>
                  <a:pt x="-13" y="3648"/>
                  <a:pt x="-142" y="2170"/>
                  <a:pt x="171" y="1062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g2f3921b2527_1_85"/>
          <p:cNvSpPr/>
          <p:nvPr/>
        </p:nvSpPr>
        <p:spPr>
          <a:xfrm flipH="1">
            <a:off x="10625158" y="5196840"/>
            <a:ext cx="535994" cy="771510"/>
          </a:xfrm>
          <a:custGeom>
            <a:avLst/>
            <a:gdLst/>
            <a:ahLst/>
            <a:cxnLst/>
            <a:rect l="l" t="t" r="r" b="b"/>
            <a:pathLst>
              <a:path w="20324" h="20697" extrusionOk="0">
                <a:moveTo>
                  <a:pt x="17706" y="20304"/>
                </a:moveTo>
                <a:lnTo>
                  <a:pt x="17997" y="20191"/>
                </a:lnTo>
                <a:cubicBezTo>
                  <a:pt x="20169" y="19346"/>
                  <a:pt x="20962" y="17416"/>
                  <a:pt x="19768" y="15879"/>
                </a:cubicBezTo>
                <a:lnTo>
                  <a:pt x="8712" y="1646"/>
                </a:lnTo>
                <a:cubicBezTo>
                  <a:pt x="7518" y="109"/>
                  <a:pt x="4789" y="-452"/>
                  <a:pt x="2618" y="393"/>
                </a:cubicBezTo>
                <a:lnTo>
                  <a:pt x="2327" y="506"/>
                </a:lnTo>
                <a:cubicBezTo>
                  <a:pt x="155" y="1350"/>
                  <a:pt x="-638" y="3281"/>
                  <a:pt x="556" y="4818"/>
                </a:cubicBezTo>
                <a:lnTo>
                  <a:pt x="11612" y="19051"/>
                </a:lnTo>
                <a:cubicBezTo>
                  <a:pt x="12806" y="20587"/>
                  <a:pt x="15534" y="21148"/>
                  <a:pt x="17706" y="20304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2f3921b2527_1_85"/>
          <p:cNvSpPr/>
          <p:nvPr/>
        </p:nvSpPr>
        <p:spPr>
          <a:xfrm flipH="1">
            <a:off x="10809300" y="5197531"/>
            <a:ext cx="352395" cy="403243"/>
          </a:xfrm>
          <a:custGeom>
            <a:avLst/>
            <a:gdLst/>
            <a:ahLst/>
            <a:cxnLst/>
            <a:rect l="l" t="t" r="r" b="b"/>
            <a:pathLst>
              <a:path w="20602" h="20754" extrusionOk="0">
                <a:moveTo>
                  <a:pt x="8097" y="20754"/>
                </a:moveTo>
                <a:lnTo>
                  <a:pt x="768" y="9014"/>
                </a:lnTo>
                <a:cubicBezTo>
                  <a:pt x="-998" y="6185"/>
                  <a:pt x="385" y="2499"/>
                  <a:pt x="3844" y="827"/>
                </a:cubicBezTo>
                <a:cubicBezTo>
                  <a:pt x="7302" y="-846"/>
                  <a:pt x="11577" y="100"/>
                  <a:pt x="13343" y="2931"/>
                </a:cubicBezTo>
                <a:lnTo>
                  <a:pt x="20602" y="14559"/>
                </a:lnTo>
                <a:lnTo>
                  <a:pt x="8097" y="20754"/>
                </a:lnTo>
                <a:close/>
              </a:path>
            </a:pathLst>
          </a:custGeom>
          <a:solidFill>
            <a:srgbClr val="FF7A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2f3921b2527_1_85"/>
          <p:cNvSpPr/>
          <p:nvPr/>
        </p:nvSpPr>
        <p:spPr>
          <a:xfrm flipH="1">
            <a:off x="10808801" y="5211707"/>
            <a:ext cx="359611" cy="394369"/>
          </a:xfrm>
          <a:custGeom>
            <a:avLst/>
            <a:gdLst/>
            <a:ahLst/>
            <a:cxnLst/>
            <a:rect l="l" t="t" r="r" b="b"/>
            <a:pathLst>
              <a:path w="20569" h="21549" extrusionOk="0">
                <a:moveTo>
                  <a:pt x="3868" y="24"/>
                </a:moveTo>
                <a:cubicBezTo>
                  <a:pt x="3968" y="-28"/>
                  <a:pt x="4094" y="6"/>
                  <a:pt x="4148" y="101"/>
                </a:cubicBezTo>
                <a:cubicBezTo>
                  <a:pt x="4203" y="197"/>
                  <a:pt x="4167" y="316"/>
                  <a:pt x="4067" y="369"/>
                </a:cubicBezTo>
                <a:cubicBezTo>
                  <a:pt x="826" y="2072"/>
                  <a:pt x="-496" y="5782"/>
                  <a:pt x="1071" y="8673"/>
                </a:cubicBezTo>
                <a:lnTo>
                  <a:pt x="1139" y="8795"/>
                </a:lnTo>
                <a:lnTo>
                  <a:pt x="8209" y="21084"/>
                </a:lnTo>
                <a:lnTo>
                  <a:pt x="20263" y="14603"/>
                </a:lnTo>
                <a:cubicBezTo>
                  <a:pt x="20351" y="14557"/>
                  <a:pt x="20460" y="14577"/>
                  <a:pt x="20522" y="14648"/>
                </a:cubicBezTo>
                <a:lnTo>
                  <a:pt x="20543" y="14678"/>
                </a:lnTo>
                <a:cubicBezTo>
                  <a:pt x="20593" y="14762"/>
                  <a:pt x="20571" y="14867"/>
                  <a:pt x="20495" y="14927"/>
                </a:cubicBezTo>
                <a:lnTo>
                  <a:pt x="20465" y="14946"/>
                </a:lnTo>
                <a:lnTo>
                  <a:pt x="8230" y="21523"/>
                </a:lnTo>
                <a:cubicBezTo>
                  <a:pt x="8141" y="21572"/>
                  <a:pt x="8031" y="21550"/>
                  <a:pt x="7969" y="21477"/>
                </a:cubicBezTo>
                <a:lnTo>
                  <a:pt x="7948" y="21447"/>
                </a:lnTo>
                <a:lnTo>
                  <a:pt x="778" y="8984"/>
                </a:lnTo>
                <a:cubicBezTo>
                  <a:pt x="-1007" y="5881"/>
                  <a:pt x="388" y="1851"/>
                  <a:pt x="3868" y="24"/>
                </a:cubicBezTo>
                <a:close/>
              </a:path>
            </a:pathLst>
          </a:custGeom>
          <a:solidFill>
            <a:srgbClr val="C4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g2f3921b2527_1_85"/>
          <p:cNvSpPr/>
          <p:nvPr/>
        </p:nvSpPr>
        <p:spPr>
          <a:xfrm flipH="1">
            <a:off x="10930688" y="5084294"/>
            <a:ext cx="678262" cy="897287"/>
          </a:xfrm>
          <a:custGeom>
            <a:avLst/>
            <a:gdLst/>
            <a:ahLst/>
            <a:cxnLst/>
            <a:rect l="l" t="t" r="r" b="b"/>
            <a:pathLst>
              <a:path w="21056" h="21161" extrusionOk="0">
                <a:moveTo>
                  <a:pt x="19000" y="6312"/>
                </a:moveTo>
                <a:cubicBezTo>
                  <a:pt x="19686" y="7610"/>
                  <a:pt x="20966" y="9850"/>
                  <a:pt x="21050" y="11301"/>
                </a:cubicBezTo>
                <a:cubicBezTo>
                  <a:pt x="21185" y="13654"/>
                  <a:pt x="19065" y="15322"/>
                  <a:pt x="19065" y="15322"/>
                </a:cubicBezTo>
                <a:cubicBezTo>
                  <a:pt x="19065" y="15322"/>
                  <a:pt x="19102" y="15814"/>
                  <a:pt x="19445" y="20706"/>
                </a:cubicBezTo>
                <a:cubicBezTo>
                  <a:pt x="10171" y="21589"/>
                  <a:pt x="3480" y="20915"/>
                  <a:pt x="3480" y="20915"/>
                </a:cubicBezTo>
                <a:lnTo>
                  <a:pt x="3733" y="18453"/>
                </a:lnTo>
                <a:lnTo>
                  <a:pt x="2486" y="14595"/>
                </a:lnTo>
                <a:cubicBezTo>
                  <a:pt x="2486" y="14595"/>
                  <a:pt x="2399" y="13108"/>
                  <a:pt x="740" y="9880"/>
                </a:cubicBezTo>
                <a:cubicBezTo>
                  <a:pt x="-415" y="7636"/>
                  <a:pt x="59" y="5005"/>
                  <a:pt x="329" y="3556"/>
                </a:cubicBezTo>
                <a:cubicBezTo>
                  <a:pt x="443" y="2935"/>
                  <a:pt x="-262" y="2135"/>
                  <a:pt x="543" y="1994"/>
                </a:cubicBezTo>
                <a:cubicBezTo>
                  <a:pt x="3354" y="1506"/>
                  <a:pt x="4779" y="1772"/>
                  <a:pt x="4779" y="1772"/>
                </a:cubicBezTo>
                <a:lnTo>
                  <a:pt x="5130" y="392"/>
                </a:lnTo>
                <a:cubicBezTo>
                  <a:pt x="5190" y="156"/>
                  <a:pt x="5470" y="-11"/>
                  <a:pt x="5786" y="1"/>
                </a:cubicBezTo>
                <a:lnTo>
                  <a:pt x="12545" y="253"/>
                </a:lnTo>
                <a:cubicBezTo>
                  <a:pt x="12835" y="264"/>
                  <a:pt x="13079" y="423"/>
                  <a:pt x="13138" y="639"/>
                </a:cubicBezTo>
                <a:lnTo>
                  <a:pt x="13533" y="1847"/>
                </a:lnTo>
                <a:lnTo>
                  <a:pt x="18084" y="2521"/>
                </a:lnTo>
                <a:cubicBezTo>
                  <a:pt x="18735" y="2643"/>
                  <a:pt x="19204" y="3074"/>
                  <a:pt x="19239" y="3582"/>
                </a:cubicBezTo>
                <a:lnTo>
                  <a:pt x="19000" y="6312"/>
                </a:lnTo>
                <a:close/>
              </a:path>
            </a:pathLst>
          </a:custGeom>
          <a:solidFill>
            <a:srgbClr val="FF7A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2f3921b2527_1_85"/>
          <p:cNvSpPr/>
          <p:nvPr/>
        </p:nvSpPr>
        <p:spPr>
          <a:xfrm flipH="1">
            <a:off x="11194384" y="5161749"/>
            <a:ext cx="203528" cy="17089"/>
          </a:xfrm>
          <a:custGeom>
            <a:avLst/>
            <a:gdLst/>
            <a:ahLst/>
            <a:cxnLst/>
            <a:rect l="l" t="t" r="r" b="b"/>
            <a:pathLst>
              <a:path w="21580" h="21600" extrusionOk="0">
                <a:moveTo>
                  <a:pt x="416" y="0"/>
                </a:moveTo>
                <a:lnTo>
                  <a:pt x="21203" y="12163"/>
                </a:lnTo>
                <a:cubicBezTo>
                  <a:pt x="21421" y="12293"/>
                  <a:pt x="21590" y="14500"/>
                  <a:pt x="21579" y="17098"/>
                </a:cubicBezTo>
                <a:cubicBezTo>
                  <a:pt x="21570" y="19436"/>
                  <a:pt x="21422" y="21254"/>
                  <a:pt x="21235" y="21556"/>
                </a:cubicBezTo>
                <a:lnTo>
                  <a:pt x="21164" y="21600"/>
                </a:lnTo>
                <a:lnTo>
                  <a:pt x="377" y="9436"/>
                </a:lnTo>
                <a:cubicBezTo>
                  <a:pt x="158" y="9306"/>
                  <a:pt x="-10" y="7098"/>
                  <a:pt x="1" y="4502"/>
                </a:cubicBezTo>
                <a:cubicBezTo>
                  <a:pt x="10" y="2164"/>
                  <a:pt x="158" y="303"/>
                  <a:pt x="344" y="43"/>
                </a:cubicBezTo>
                <a:lnTo>
                  <a:pt x="416" y="0"/>
                </a:lnTo>
                <a:close/>
              </a:path>
            </a:pathLst>
          </a:custGeom>
          <a:solidFill>
            <a:srgbClr val="C4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g2f3921b2527_1_85"/>
          <p:cNvSpPr/>
          <p:nvPr/>
        </p:nvSpPr>
        <p:spPr>
          <a:xfrm flipH="1">
            <a:off x="11157173" y="5141769"/>
            <a:ext cx="304368" cy="287905"/>
          </a:xfrm>
          <a:custGeom>
            <a:avLst/>
            <a:gdLst/>
            <a:ahLst/>
            <a:cxnLst/>
            <a:rect l="l" t="t" r="r" b="b"/>
            <a:pathLst>
              <a:path w="21528" h="21488" extrusionOk="0">
                <a:moveTo>
                  <a:pt x="141" y="68"/>
                </a:moveTo>
                <a:cubicBezTo>
                  <a:pt x="279" y="-37"/>
                  <a:pt x="464" y="-17"/>
                  <a:pt x="579" y="106"/>
                </a:cubicBezTo>
                <a:lnTo>
                  <a:pt x="615" y="150"/>
                </a:lnTo>
                <a:lnTo>
                  <a:pt x="14347" y="20382"/>
                </a:lnTo>
                <a:lnTo>
                  <a:pt x="20872" y="2511"/>
                </a:lnTo>
                <a:cubicBezTo>
                  <a:pt x="20932" y="2345"/>
                  <a:pt x="21097" y="2253"/>
                  <a:pt x="21257" y="2289"/>
                </a:cubicBezTo>
                <a:lnTo>
                  <a:pt x="21310" y="2304"/>
                </a:lnTo>
                <a:cubicBezTo>
                  <a:pt x="21468" y="2368"/>
                  <a:pt x="21554" y="2542"/>
                  <a:pt x="21521" y="2711"/>
                </a:cubicBezTo>
                <a:lnTo>
                  <a:pt x="21505" y="2767"/>
                </a:lnTo>
                <a:lnTo>
                  <a:pt x="14754" y="21259"/>
                </a:lnTo>
                <a:cubicBezTo>
                  <a:pt x="14664" y="21507"/>
                  <a:pt x="14363" y="21563"/>
                  <a:pt x="14195" y="21382"/>
                </a:cubicBezTo>
                <a:lnTo>
                  <a:pt x="14162" y="21338"/>
                </a:lnTo>
                <a:lnTo>
                  <a:pt x="63" y="566"/>
                </a:lnTo>
                <a:cubicBezTo>
                  <a:pt x="-46" y="408"/>
                  <a:pt x="-11" y="183"/>
                  <a:pt x="141" y="68"/>
                </a:cubicBezTo>
                <a:close/>
              </a:path>
            </a:pathLst>
          </a:custGeom>
          <a:solidFill>
            <a:srgbClr val="C9D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2f3921b2527_1_85"/>
          <p:cNvSpPr/>
          <p:nvPr/>
        </p:nvSpPr>
        <p:spPr>
          <a:xfrm flipH="1">
            <a:off x="11189456" y="5405354"/>
            <a:ext cx="145303" cy="152045"/>
          </a:xfrm>
          <a:custGeom>
            <a:avLst/>
            <a:gdLst/>
            <a:ahLst/>
            <a:cxnLst/>
            <a:rect l="l" t="t" r="r" b="b"/>
            <a:pathLst>
              <a:path w="18914" h="18934" extrusionOk="0">
                <a:moveTo>
                  <a:pt x="17662" y="5320"/>
                </a:moveTo>
                <a:cubicBezTo>
                  <a:pt x="20258" y="10019"/>
                  <a:pt x="18689" y="15683"/>
                  <a:pt x="14159" y="17973"/>
                </a:cubicBezTo>
                <a:cubicBezTo>
                  <a:pt x="9626" y="20267"/>
                  <a:pt x="3850" y="18314"/>
                  <a:pt x="1252" y="13614"/>
                </a:cubicBezTo>
                <a:cubicBezTo>
                  <a:pt x="-1342" y="8915"/>
                  <a:pt x="225" y="3251"/>
                  <a:pt x="4756" y="961"/>
                </a:cubicBezTo>
                <a:cubicBezTo>
                  <a:pt x="9288" y="-1333"/>
                  <a:pt x="15066" y="620"/>
                  <a:pt x="17662" y="5320"/>
                </a:cubicBezTo>
                <a:close/>
              </a:path>
            </a:pathLst>
          </a:custGeom>
          <a:solidFill>
            <a:srgbClr val="C9D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g2f3921b2527_1_85"/>
          <p:cNvSpPr/>
          <p:nvPr/>
        </p:nvSpPr>
        <p:spPr>
          <a:xfrm flipH="1">
            <a:off x="11181640" y="5405547"/>
            <a:ext cx="145304" cy="152057"/>
          </a:xfrm>
          <a:custGeom>
            <a:avLst/>
            <a:gdLst/>
            <a:ahLst/>
            <a:cxnLst/>
            <a:rect l="l" t="t" r="r" b="b"/>
            <a:pathLst>
              <a:path w="18914" h="18936" extrusionOk="0">
                <a:moveTo>
                  <a:pt x="17663" y="5322"/>
                </a:moveTo>
                <a:cubicBezTo>
                  <a:pt x="20257" y="10017"/>
                  <a:pt x="18690" y="15685"/>
                  <a:pt x="14159" y="17975"/>
                </a:cubicBezTo>
                <a:cubicBezTo>
                  <a:pt x="9627" y="20269"/>
                  <a:pt x="3850" y="18316"/>
                  <a:pt x="1253" y="13616"/>
                </a:cubicBezTo>
                <a:cubicBezTo>
                  <a:pt x="-1343" y="8917"/>
                  <a:pt x="226" y="3249"/>
                  <a:pt x="4757" y="959"/>
                </a:cubicBezTo>
                <a:cubicBezTo>
                  <a:pt x="9288" y="-1331"/>
                  <a:pt x="15066" y="622"/>
                  <a:pt x="17663" y="5322"/>
                </a:cubicBezTo>
                <a:close/>
              </a:path>
            </a:pathLst>
          </a:custGeom>
          <a:solidFill>
            <a:srgbClr val="F0F0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g2f3921b2527_1_85"/>
          <p:cNvSpPr/>
          <p:nvPr/>
        </p:nvSpPr>
        <p:spPr>
          <a:xfrm flipH="1">
            <a:off x="11197911" y="5420824"/>
            <a:ext cx="112811" cy="118052"/>
          </a:xfrm>
          <a:custGeom>
            <a:avLst/>
            <a:gdLst/>
            <a:ahLst/>
            <a:cxnLst/>
            <a:rect l="l" t="t" r="r" b="b"/>
            <a:pathLst>
              <a:path w="18914" h="18937" extrusionOk="0">
                <a:moveTo>
                  <a:pt x="17661" y="5316"/>
                </a:moveTo>
                <a:cubicBezTo>
                  <a:pt x="20257" y="10018"/>
                  <a:pt x="18688" y="15682"/>
                  <a:pt x="14158" y="17978"/>
                </a:cubicBezTo>
                <a:cubicBezTo>
                  <a:pt x="9628" y="20269"/>
                  <a:pt x="3847" y="18313"/>
                  <a:pt x="1253" y="13616"/>
                </a:cubicBezTo>
                <a:cubicBezTo>
                  <a:pt x="-1343" y="8920"/>
                  <a:pt x="224" y="3250"/>
                  <a:pt x="4756" y="960"/>
                </a:cubicBezTo>
                <a:cubicBezTo>
                  <a:pt x="9288" y="-1331"/>
                  <a:pt x="15067" y="619"/>
                  <a:pt x="17661" y="5316"/>
                </a:cubicBezTo>
                <a:close/>
              </a:path>
            </a:pathLst>
          </a:custGeom>
          <a:solidFill>
            <a:srgbClr val="FAAD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g2f3921b2527_1_85"/>
          <p:cNvSpPr/>
          <p:nvPr/>
        </p:nvSpPr>
        <p:spPr>
          <a:xfrm flipH="1">
            <a:off x="10927375" y="5229130"/>
            <a:ext cx="710773" cy="754213"/>
          </a:xfrm>
          <a:custGeom>
            <a:avLst/>
            <a:gdLst/>
            <a:ahLst/>
            <a:cxnLst/>
            <a:rect l="l" t="t" r="r" b="b"/>
            <a:pathLst>
              <a:path w="21546" h="21484" extrusionOk="0">
                <a:moveTo>
                  <a:pt x="300" y="1"/>
                </a:moveTo>
                <a:cubicBezTo>
                  <a:pt x="362" y="5"/>
                  <a:pt x="409" y="56"/>
                  <a:pt x="404" y="115"/>
                </a:cubicBezTo>
                <a:lnTo>
                  <a:pt x="376" y="478"/>
                </a:lnTo>
                <a:lnTo>
                  <a:pt x="355" y="772"/>
                </a:lnTo>
                <a:cubicBezTo>
                  <a:pt x="342" y="973"/>
                  <a:pt x="328" y="1186"/>
                  <a:pt x="315" y="1407"/>
                </a:cubicBezTo>
                <a:cubicBezTo>
                  <a:pt x="285" y="1916"/>
                  <a:pt x="262" y="2417"/>
                  <a:pt x="246" y="2894"/>
                </a:cubicBezTo>
                <a:lnTo>
                  <a:pt x="239" y="3131"/>
                </a:lnTo>
                <a:cubicBezTo>
                  <a:pt x="213" y="4121"/>
                  <a:pt x="227" y="4914"/>
                  <a:pt x="292" y="5436"/>
                </a:cubicBezTo>
                <a:cubicBezTo>
                  <a:pt x="357" y="5961"/>
                  <a:pt x="674" y="6831"/>
                  <a:pt x="1182" y="7946"/>
                </a:cubicBezTo>
                <a:lnTo>
                  <a:pt x="1231" y="8054"/>
                </a:lnTo>
                <a:cubicBezTo>
                  <a:pt x="1339" y="8289"/>
                  <a:pt x="1453" y="8529"/>
                  <a:pt x="1573" y="8777"/>
                </a:cubicBezTo>
                <a:cubicBezTo>
                  <a:pt x="1858" y="9364"/>
                  <a:pt x="2163" y="9959"/>
                  <a:pt x="2468" y="10531"/>
                </a:cubicBezTo>
                <a:lnTo>
                  <a:pt x="2622" y="10819"/>
                </a:lnTo>
                <a:lnTo>
                  <a:pt x="2874" y="11280"/>
                </a:lnTo>
                <a:lnTo>
                  <a:pt x="2884" y="11304"/>
                </a:lnTo>
                <a:lnTo>
                  <a:pt x="4745" y="18176"/>
                </a:lnTo>
                <a:lnTo>
                  <a:pt x="4747" y="18212"/>
                </a:lnTo>
                <a:lnTo>
                  <a:pt x="4448" y="21023"/>
                </a:lnTo>
                <a:lnTo>
                  <a:pt x="4790" y="21052"/>
                </a:lnTo>
                <a:lnTo>
                  <a:pt x="5045" y="21072"/>
                </a:lnTo>
                <a:cubicBezTo>
                  <a:pt x="5354" y="21095"/>
                  <a:pt x="5696" y="21118"/>
                  <a:pt x="6072" y="21139"/>
                </a:cubicBezTo>
                <a:cubicBezTo>
                  <a:pt x="10208" y="21377"/>
                  <a:pt x="14844" y="21318"/>
                  <a:pt x="19437" y="20761"/>
                </a:cubicBezTo>
                <a:lnTo>
                  <a:pt x="19694" y="20729"/>
                </a:lnTo>
                <a:lnTo>
                  <a:pt x="19691" y="20510"/>
                </a:lnTo>
                <a:cubicBezTo>
                  <a:pt x="19680" y="20053"/>
                  <a:pt x="19642" y="19159"/>
                  <a:pt x="19584" y="17946"/>
                </a:cubicBezTo>
                <a:lnTo>
                  <a:pt x="19530" y="16868"/>
                </a:lnTo>
                <a:lnTo>
                  <a:pt x="19413" y="14619"/>
                </a:lnTo>
                <a:cubicBezTo>
                  <a:pt x="19412" y="14598"/>
                  <a:pt x="19417" y="14576"/>
                  <a:pt x="19430" y="14558"/>
                </a:cubicBezTo>
                <a:lnTo>
                  <a:pt x="19510" y="14432"/>
                </a:lnTo>
                <a:lnTo>
                  <a:pt x="19591" y="14301"/>
                </a:lnTo>
                <a:cubicBezTo>
                  <a:pt x="19633" y="14233"/>
                  <a:pt x="19677" y="14159"/>
                  <a:pt x="19723" y="14081"/>
                </a:cubicBezTo>
                <a:cubicBezTo>
                  <a:pt x="19944" y="13706"/>
                  <a:pt x="20166" y="13302"/>
                  <a:pt x="20372" y="12880"/>
                </a:cubicBezTo>
                <a:cubicBezTo>
                  <a:pt x="20652" y="12307"/>
                  <a:pt x="20883" y="11751"/>
                  <a:pt x="21046" y="11228"/>
                </a:cubicBezTo>
                <a:cubicBezTo>
                  <a:pt x="21196" y="10747"/>
                  <a:pt x="21285" y="10306"/>
                  <a:pt x="21306" y="9915"/>
                </a:cubicBezTo>
                <a:cubicBezTo>
                  <a:pt x="21358" y="8908"/>
                  <a:pt x="21260" y="8124"/>
                  <a:pt x="20993" y="7317"/>
                </a:cubicBezTo>
                <a:cubicBezTo>
                  <a:pt x="20852" y="6891"/>
                  <a:pt x="20663" y="6451"/>
                  <a:pt x="20385" y="5890"/>
                </a:cubicBezTo>
                <a:lnTo>
                  <a:pt x="20268" y="5658"/>
                </a:lnTo>
                <a:cubicBezTo>
                  <a:pt x="20130" y="5387"/>
                  <a:pt x="19872" y="4891"/>
                  <a:pt x="19659" y="4485"/>
                </a:cubicBezTo>
                <a:lnTo>
                  <a:pt x="19321" y="3840"/>
                </a:lnTo>
                <a:lnTo>
                  <a:pt x="19310" y="3793"/>
                </a:lnTo>
                <a:lnTo>
                  <a:pt x="19331" y="2045"/>
                </a:lnTo>
                <a:cubicBezTo>
                  <a:pt x="19331" y="1987"/>
                  <a:pt x="19383" y="1940"/>
                  <a:pt x="19445" y="1941"/>
                </a:cubicBezTo>
                <a:cubicBezTo>
                  <a:pt x="19501" y="1941"/>
                  <a:pt x="19547" y="1979"/>
                  <a:pt x="19556" y="2029"/>
                </a:cubicBezTo>
                <a:lnTo>
                  <a:pt x="19557" y="2048"/>
                </a:lnTo>
                <a:lnTo>
                  <a:pt x="19536" y="3769"/>
                </a:lnTo>
                <a:lnTo>
                  <a:pt x="20405" y="5433"/>
                </a:lnTo>
                <a:cubicBezTo>
                  <a:pt x="20452" y="5525"/>
                  <a:pt x="20492" y="5603"/>
                  <a:pt x="20521" y="5660"/>
                </a:cubicBezTo>
                <a:lnTo>
                  <a:pt x="20534" y="5685"/>
                </a:lnTo>
                <a:cubicBezTo>
                  <a:pt x="20847" y="6309"/>
                  <a:pt x="21055" y="6788"/>
                  <a:pt x="21209" y="7254"/>
                </a:cubicBezTo>
                <a:cubicBezTo>
                  <a:pt x="21485" y="8086"/>
                  <a:pt x="21586" y="8894"/>
                  <a:pt x="21532" y="9924"/>
                </a:cubicBezTo>
                <a:cubicBezTo>
                  <a:pt x="21511" y="10335"/>
                  <a:pt x="21418" y="10792"/>
                  <a:pt x="21263" y="11287"/>
                </a:cubicBezTo>
                <a:cubicBezTo>
                  <a:pt x="21097" y="11822"/>
                  <a:pt x="20862" y="12387"/>
                  <a:pt x="20578" y="12969"/>
                </a:cubicBezTo>
                <a:cubicBezTo>
                  <a:pt x="20399" y="13335"/>
                  <a:pt x="20209" y="13688"/>
                  <a:pt x="20017" y="14020"/>
                </a:cubicBezTo>
                <a:lnTo>
                  <a:pt x="19922" y="14184"/>
                </a:lnTo>
                <a:cubicBezTo>
                  <a:pt x="19875" y="14263"/>
                  <a:pt x="19830" y="14338"/>
                  <a:pt x="19787" y="14408"/>
                </a:cubicBezTo>
                <a:lnTo>
                  <a:pt x="19670" y="14597"/>
                </a:lnTo>
                <a:lnTo>
                  <a:pt x="19641" y="14641"/>
                </a:lnTo>
                <a:lnTo>
                  <a:pt x="19683" y="15436"/>
                </a:lnTo>
                <a:cubicBezTo>
                  <a:pt x="19708" y="15907"/>
                  <a:pt x="19733" y="16386"/>
                  <a:pt x="19756" y="16857"/>
                </a:cubicBezTo>
                <a:lnTo>
                  <a:pt x="19874" y="19311"/>
                </a:lnTo>
                <a:cubicBezTo>
                  <a:pt x="19910" y="20149"/>
                  <a:pt x="19927" y="20680"/>
                  <a:pt x="19919" y="20827"/>
                </a:cubicBezTo>
                <a:cubicBezTo>
                  <a:pt x="19916" y="20879"/>
                  <a:pt x="19875" y="20921"/>
                  <a:pt x="19821" y="20928"/>
                </a:cubicBezTo>
                <a:cubicBezTo>
                  <a:pt x="15096" y="21529"/>
                  <a:pt x="10314" y="21596"/>
                  <a:pt x="6058" y="21352"/>
                </a:cubicBezTo>
                <a:lnTo>
                  <a:pt x="5743" y="21333"/>
                </a:lnTo>
                <a:cubicBezTo>
                  <a:pt x="5436" y="21314"/>
                  <a:pt x="5154" y="21295"/>
                  <a:pt x="4897" y="21274"/>
                </a:cubicBezTo>
                <a:lnTo>
                  <a:pt x="4490" y="21241"/>
                </a:lnTo>
                <a:lnTo>
                  <a:pt x="4312" y="21224"/>
                </a:lnTo>
                <a:cubicBezTo>
                  <a:pt x="4257" y="21219"/>
                  <a:pt x="4215" y="21178"/>
                  <a:pt x="4211" y="21127"/>
                </a:cubicBezTo>
                <a:lnTo>
                  <a:pt x="4211" y="21108"/>
                </a:lnTo>
                <a:lnTo>
                  <a:pt x="4520" y="18210"/>
                </a:lnTo>
                <a:lnTo>
                  <a:pt x="2667" y="11369"/>
                </a:lnTo>
                <a:lnTo>
                  <a:pt x="2561" y="11176"/>
                </a:lnTo>
                <a:cubicBezTo>
                  <a:pt x="2472" y="11012"/>
                  <a:pt x="2372" y="10828"/>
                  <a:pt x="2265" y="10627"/>
                </a:cubicBezTo>
                <a:cubicBezTo>
                  <a:pt x="1959" y="10051"/>
                  <a:pt x="1653" y="9454"/>
                  <a:pt x="1367" y="8865"/>
                </a:cubicBezTo>
                <a:cubicBezTo>
                  <a:pt x="1276" y="8679"/>
                  <a:pt x="1189" y="8495"/>
                  <a:pt x="1106" y="8317"/>
                </a:cubicBezTo>
                <a:lnTo>
                  <a:pt x="1023" y="8139"/>
                </a:lnTo>
                <a:cubicBezTo>
                  <a:pt x="478" y="6953"/>
                  <a:pt x="138" y="6030"/>
                  <a:pt x="67" y="5461"/>
                </a:cubicBezTo>
                <a:cubicBezTo>
                  <a:pt x="1" y="4926"/>
                  <a:pt x="-14" y="4125"/>
                  <a:pt x="13" y="3125"/>
                </a:cubicBezTo>
                <a:cubicBezTo>
                  <a:pt x="25" y="2655"/>
                  <a:pt x="47" y="2158"/>
                  <a:pt x="75" y="1649"/>
                </a:cubicBezTo>
                <a:lnTo>
                  <a:pt x="89" y="1395"/>
                </a:lnTo>
                <a:cubicBezTo>
                  <a:pt x="102" y="1173"/>
                  <a:pt x="115" y="961"/>
                  <a:pt x="129" y="759"/>
                </a:cubicBezTo>
                <a:lnTo>
                  <a:pt x="178" y="98"/>
                </a:lnTo>
                <a:cubicBezTo>
                  <a:pt x="183" y="40"/>
                  <a:pt x="237" y="-4"/>
                  <a:pt x="300" y="1"/>
                </a:cubicBezTo>
                <a:close/>
              </a:path>
            </a:pathLst>
          </a:custGeom>
          <a:solidFill>
            <a:srgbClr val="C4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g2f3921b2527_1_85"/>
          <p:cNvSpPr/>
          <p:nvPr/>
        </p:nvSpPr>
        <p:spPr>
          <a:xfrm flipH="1">
            <a:off x="10972339" y="5957882"/>
            <a:ext cx="504638" cy="94928"/>
          </a:xfrm>
          <a:custGeom>
            <a:avLst/>
            <a:gdLst/>
            <a:ahLst/>
            <a:cxnLst/>
            <a:rect l="l" t="t" r="r" b="b"/>
            <a:pathLst>
              <a:path w="21600" h="18227" extrusionOk="0">
                <a:moveTo>
                  <a:pt x="21600" y="12533"/>
                </a:moveTo>
                <a:lnTo>
                  <a:pt x="20784" y="0"/>
                </a:lnTo>
                <a:cubicBezTo>
                  <a:pt x="20784" y="0"/>
                  <a:pt x="10362" y="3406"/>
                  <a:pt x="567" y="3393"/>
                </a:cubicBezTo>
                <a:cubicBezTo>
                  <a:pt x="93" y="8515"/>
                  <a:pt x="0" y="18227"/>
                  <a:pt x="0" y="18227"/>
                </a:cubicBezTo>
                <a:cubicBezTo>
                  <a:pt x="788" y="15018"/>
                  <a:pt x="10774" y="21600"/>
                  <a:pt x="21600" y="12533"/>
                </a:cubicBezTo>
                <a:close/>
              </a:path>
            </a:pathLst>
          </a:custGeom>
          <a:solidFill>
            <a:srgbClr val="4E5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g2f3921b2527_1_85"/>
          <p:cNvSpPr/>
          <p:nvPr/>
        </p:nvSpPr>
        <p:spPr>
          <a:xfrm flipH="1">
            <a:off x="10459829" y="6066029"/>
            <a:ext cx="771659" cy="725615"/>
          </a:xfrm>
          <a:custGeom>
            <a:avLst/>
            <a:gdLst/>
            <a:ahLst/>
            <a:cxnLst/>
            <a:rect l="l" t="t" r="r" b="b"/>
            <a:pathLst>
              <a:path w="21565" h="21570" extrusionOk="0">
                <a:moveTo>
                  <a:pt x="58" y="22"/>
                </a:moveTo>
                <a:cubicBezTo>
                  <a:pt x="110" y="-14"/>
                  <a:pt x="177" y="-4"/>
                  <a:pt x="217" y="43"/>
                </a:cubicBezTo>
                <a:lnTo>
                  <a:pt x="231" y="61"/>
                </a:lnTo>
                <a:lnTo>
                  <a:pt x="2486" y="3809"/>
                </a:lnTo>
                <a:lnTo>
                  <a:pt x="18623" y="14593"/>
                </a:lnTo>
                <a:cubicBezTo>
                  <a:pt x="18639" y="14605"/>
                  <a:pt x="18652" y="14618"/>
                  <a:pt x="18662" y="14634"/>
                </a:cubicBezTo>
                <a:lnTo>
                  <a:pt x="18671" y="14651"/>
                </a:lnTo>
                <a:lnTo>
                  <a:pt x="21554" y="21382"/>
                </a:lnTo>
                <a:cubicBezTo>
                  <a:pt x="21583" y="21450"/>
                  <a:pt x="21555" y="21528"/>
                  <a:pt x="21492" y="21559"/>
                </a:cubicBezTo>
                <a:cubicBezTo>
                  <a:pt x="21436" y="21586"/>
                  <a:pt x="21370" y="21565"/>
                  <a:pt x="21337" y="21512"/>
                </a:cubicBezTo>
                <a:lnTo>
                  <a:pt x="21327" y="21492"/>
                </a:lnTo>
                <a:lnTo>
                  <a:pt x="18458" y="14798"/>
                </a:lnTo>
                <a:lnTo>
                  <a:pt x="2329" y="4017"/>
                </a:lnTo>
                <a:cubicBezTo>
                  <a:pt x="2319" y="4011"/>
                  <a:pt x="2310" y="4002"/>
                  <a:pt x="2301" y="3993"/>
                </a:cubicBezTo>
                <a:lnTo>
                  <a:pt x="2291" y="3977"/>
                </a:lnTo>
                <a:lnTo>
                  <a:pt x="20" y="205"/>
                </a:lnTo>
                <a:cubicBezTo>
                  <a:pt x="-17" y="143"/>
                  <a:pt x="0" y="61"/>
                  <a:pt x="58" y="22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g2f3921b2527_1_85"/>
          <p:cNvSpPr/>
          <p:nvPr/>
        </p:nvSpPr>
        <p:spPr>
          <a:xfrm flipH="1">
            <a:off x="11244239" y="6100682"/>
            <a:ext cx="226128" cy="711855"/>
          </a:xfrm>
          <a:custGeom>
            <a:avLst/>
            <a:gdLst/>
            <a:ahLst/>
            <a:cxnLst/>
            <a:rect l="l" t="t" r="r" b="b"/>
            <a:pathLst>
              <a:path w="21548" h="21582" extrusionOk="0">
                <a:moveTo>
                  <a:pt x="5054" y="0"/>
                </a:moveTo>
                <a:lnTo>
                  <a:pt x="5123" y="3"/>
                </a:lnTo>
                <a:cubicBezTo>
                  <a:pt x="5331" y="16"/>
                  <a:pt x="5473" y="75"/>
                  <a:pt x="5467" y="140"/>
                </a:cubicBezTo>
                <a:lnTo>
                  <a:pt x="5459" y="162"/>
                </a:lnTo>
                <a:lnTo>
                  <a:pt x="871" y="7600"/>
                </a:lnTo>
                <a:lnTo>
                  <a:pt x="21507" y="21388"/>
                </a:lnTo>
                <a:cubicBezTo>
                  <a:pt x="21598" y="21450"/>
                  <a:pt x="21534" y="21521"/>
                  <a:pt x="21365" y="21559"/>
                </a:cubicBezTo>
                <a:lnTo>
                  <a:pt x="21305" y="21569"/>
                </a:lnTo>
                <a:cubicBezTo>
                  <a:pt x="21114" y="21598"/>
                  <a:pt x="20889" y="21578"/>
                  <a:pt x="20772" y="21524"/>
                </a:cubicBezTo>
                <a:lnTo>
                  <a:pt x="20737" y="21505"/>
                </a:lnTo>
                <a:lnTo>
                  <a:pt x="41" y="7677"/>
                </a:lnTo>
                <a:cubicBezTo>
                  <a:pt x="12" y="7657"/>
                  <a:pt x="-2" y="7635"/>
                  <a:pt x="0" y="7614"/>
                </a:cubicBezTo>
                <a:lnTo>
                  <a:pt x="8" y="7593"/>
                </a:lnTo>
                <a:lnTo>
                  <a:pt x="4622" y="110"/>
                </a:lnTo>
                <a:cubicBezTo>
                  <a:pt x="4663" y="44"/>
                  <a:pt x="4849" y="-2"/>
                  <a:pt x="5054" y="0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g2f3921b2527_1_85"/>
          <p:cNvSpPr/>
          <p:nvPr/>
        </p:nvSpPr>
        <p:spPr>
          <a:xfrm flipH="1">
            <a:off x="9936947" y="6019625"/>
            <a:ext cx="1542110" cy="770345"/>
          </a:xfrm>
          <a:custGeom>
            <a:avLst/>
            <a:gdLst/>
            <a:ahLst/>
            <a:cxnLst/>
            <a:rect l="l" t="t" r="r" b="b"/>
            <a:pathLst>
              <a:path w="21591" h="21582" extrusionOk="0">
                <a:moveTo>
                  <a:pt x="7165" y="0"/>
                </a:moveTo>
                <a:cubicBezTo>
                  <a:pt x="7183" y="-1"/>
                  <a:pt x="7201" y="13"/>
                  <a:pt x="7213" y="38"/>
                </a:cubicBezTo>
                <a:lnTo>
                  <a:pt x="7220" y="56"/>
                </a:lnTo>
                <a:lnTo>
                  <a:pt x="8288" y="3232"/>
                </a:lnTo>
                <a:lnTo>
                  <a:pt x="17750" y="8483"/>
                </a:lnTo>
                <a:lnTo>
                  <a:pt x="17771" y="8503"/>
                </a:lnTo>
                <a:lnTo>
                  <a:pt x="21566" y="14241"/>
                </a:lnTo>
                <a:cubicBezTo>
                  <a:pt x="21598" y="14290"/>
                  <a:pt x="21599" y="14383"/>
                  <a:pt x="21570" y="14434"/>
                </a:cubicBezTo>
                <a:lnTo>
                  <a:pt x="21562" y="14448"/>
                </a:lnTo>
                <a:lnTo>
                  <a:pt x="15910" y="21563"/>
                </a:lnTo>
                <a:cubicBezTo>
                  <a:pt x="15880" y="21599"/>
                  <a:pt x="15842" y="21582"/>
                  <a:pt x="15823" y="21523"/>
                </a:cubicBezTo>
                <a:cubicBezTo>
                  <a:pt x="15807" y="21471"/>
                  <a:pt x="15812" y="21404"/>
                  <a:pt x="15834" y="21364"/>
                </a:cubicBezTo>
                <a:lnTo>
                  <a:pt x="15843" y="21351"/>
                </a:lnTo>
                <a:lnTo>
                  <a:pt x="21418" y="14332"/>
                </a:lnTo>
                <a:lnTo>
                  <a:pt x="17705" y="8718"/>
                </a:lnTo>
                <a:lnTo>
                  <a:pt x="8233" y="3461"/>
                </a:lnTo>
                <a:cubicBezTo>
                  <a:pt x="8222" y="3456"/>
                  <a:pt x="8212" y="3444"/>
                  <a:pt x="8204" y="3428"/>
                </a:cubicBezTo>
                <a:lnTo>
                  <a:pt x="8197" y="3411"/>
                </a:lnTo>
                <a:lnTo>
                  <a:pt x="7135" y="253"/>
                </a:lnTo>
                <a:lnTo>
                  <a:pt x="66" y="874"/>
                </a:lnTo>
                <a:cubicBezTo>
                  <a:pt x="35" y="877"/>
                  <a:pt x="8" y="834"/>
                  <a:pt x="2" y="775"/>
                </a:cubicBezTo>
                <a:lnTo>
                  <a:pt x="0" y="755"/>
                </a:lnTo>
                <a:cubicBezTo>
                  <a:pt x="-1" y="693"/>
                  <a:pt x="21" y="639"/>
                  <a:pt x="50" y="626"/>
                </a:cubicBezTo>
                <a:lnTo>
                  <a:pt x="60" y="624"/>
                </a:lnTo>
                <a:lnTo>
                  <a:pt x="7165" y="0"/>
                </a:ln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g2f3921b2527_1_85"/>
          <p:cNvSpPr/>
          <p:nvPr/>
        </p:nvSpPr>
        <p:spPr>
          <a:xfrm flipH="1">
            <a:off x="10901756" y="6229342"/>
            <a:ext cx="327450" cy="370914"/>
          </a:xfrm>
          <a:custGeom>
            <a:avLst/>
            <a:gdLst/>
            <a:ahLst/>
            <a:cxnLst/>
            <a:rect l="l" t="t" r="r" b="b"/>
            <a:pathLst>
              <a:path w="21529" h="21547" extrusionOk="0">
                <a:moveTo>
                  <a:pt x="141" y="38"/>
                </a:moveTo>
                <a:cubicBezTo>
                  <a:pt x="264" y="-28"/>
                  <a:pt x="421" y="-6"/>
                  <a:pt x="514" y="85"/>
                </a:cubicBezTo>
                <a:lnTo>
                  <a:pt x="545" y="123"/>
                </a:lnTo>
                <a:lnTo>
                  <a:pt x="7057" y="9499"/>
                </a:lnTo>
                <a:lnTo>
                  <a:pt x="21434" y="21095"/>
                </a:lnTo>
                <a:cubicBezTo>
                  <a:pt x="21541" y="21180"/>
                  <a:pt x="21559" y="21319"/>
                  <a:pt x="21485" y="21425"/>
                </a:cubicBezTo>
                <a:lnTo>
                  <a:pt x="21453" y="21463"/>
                </a:lnTo>
                <a:cubicBezTo>
                  <a:pt x="21355" y="21556"/>
                  <a:pt x="21198" y="21572"/>
                  <a:pt x="21079" y="21506"/>
                </a:cubicBezTo>
                <a:lnTo>
                  <a:pt x="21037" y="21479"/>
                </a:lnTo>
                <a:lnTo>
                  <a:pt x="6630" y="9859"/>
                </a:lnTo>
                <a:lnTo>
                  <a:pt x="6578" y="9803"/>
                </a:lnTo>
                <a:lnTo>
                  <a:pt x="44" y="396"/>
                </a:lnTo>
                <a:cubicBezTo>
                  <a:pt x="-41" y="272"/>
                  <a:pt x="2" y="113"/>
                  <a:pt x="141" y="38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g2f3921b2527_1_85"/>
          <p:cNvSpPr/>
          <p:nvPr/>
        </p:nvSpPr>
        <p:spPr>
          <a:xfrm flipH="1">
            <a:off x="10226635" y="6294926"/>
            <a:ext cx="639661" cy="282671"/>
          </a:xfrm>
          <a:custGeom>
            <a:avLst/>
            <a:gdLst/>
            <a:ahLst/>
            <a:cxnLst/>
            <a:rect l="l" t="t" r="r" b="b"/>
            <a:pathLst>
              <a:path w="21560" h="21541" extrusionOk="0">
                <a:moveTo>
                  <a:pt x="8" y="229"/>
                </a:moveTo>
                <a:cubicBezTo>
                  <a:pt x="32" y="70"/>
                  <a:pt x="104" y="-24"/>
                  <a:pt x="176" y="5"/>
                </a:cubicBezTo>
                <a:lnTo>
                  <a:pt x="200" y="18"/>
                </a:lnTo>
                <a:lnTo>
                  <a:pt x="11885" y="9092"/>
                </a:lnTo>
                <a:lnTo>
                  <a:pt x="21481" y="20900"/>
                </a:lnTo>
                <a:cubicBezTo>
                  <a:pt x="21554" y="20989"/>
                  <a:pt x="21581" y="21195"/>
                  <a:pt x="21541" y="21362"/>
                </a:cubicBezTo>
                <a:cubicBezTo>
                  <a:pt x="21505" y="21511"/>
                  <a:pt x="21428" y="21576"/>
                  <a:pt x="21359" y="21521"/>
                </a:cubicBezTo>
                <a:lnTo>
                  <a:pt x="21337" y="21498"/>
                </a:lnTo>
                <a:lnTo>
                  <a:pt x="11764" y="9713"/>
                </a:lnTo>
                <a:lnTo>
                  <a:pt x="102" y="662"/>
                </a:lnTo>
                <a:cubicBezTo>
                  <a:pt x="23" y="600"/>
                  <a:pt x="-19" y="407"/>
                  <a:pt x="8" y="229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g2f3921b2527_1_85"/>
          <p:cNvSpPr/>
          <p:nvPr/>
        </p:nvSpPr>
        <p:spPr>
          <a:xfrm flipH="1">
            <a:off x="10369662" y="5220073"/>
            <a:ext cx="508561" cy="754073"/>
          </a:xfrm>
          <a:custGeom>
            <a:avLst/>
            <a:gdLst/>
            <a:ahLst/>
            <a:cxnLst/>
            <a:rect l="l" t="t" r="r" b="b"/>
            <a:pathLst>
              <a:path w="20544" h="20616" extrusionOk="0">
                <a:moveTo>
                  <a:pt x="18949" y="244"/>
                </a:moveTo>
                <a:cubicBezTo>
                  <a:pt x="20300" y="727"/>
                  <a:pt x="20905" y="1773"/>
                  <a:pt x="20324" y="2620"/>
                </a:cubicBezTo>
                <a:lnTo>
                  <a:pt x="9616" y="18603"/>
                </a:lnTo>
                <a:cubicBezTo>
                  <a:pt x="8504" y="20078"/>
                  <a:pt x="5337" y="21378"/>
                  <a:pt x="2717" y="20088"/>
                </a:cubicBezTo>
                <a:cubicBezTo>
                  <a:pt x="299" y="19225"/>
                  <a:pt x="-695" y="17312"/>
                  <a:pt x="518" y="15856"/>
                </a:cubicBezTo>
                <a:lnTo>
                  <a:pt x="15338" y="750"/>
                </a:lnTo>
                <a:cubicBezTo>
                  <a:pt x="16077" y="-3"/>
                  <a:pt x="17642" y="-222"/>
                  <a:pt x="18949" y="244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g2f3921b2527_1_85"/>
          <p:cNvSpPr/>
          <p:nvPr/>
        </p:nvSpPr>
        <p:spPr>
          <a:xfrm flipH="1">
            <a:off x="11443205" y="5819497"/>
            <a:ext cx="372314" cy="830458"/>
          </a:xfrm>
          <a:custGeom>
            <a:avLst/>
            <a:gdLst/>
            <a:ahLst/>
            <a:cxnLst/>
            <a:rect l="l" t="t" r="r" b="b"/>
            <a:pathLst>
              <a:path w="20565" h="20907" extrusionOk="0">
                <a:moveTo>
                  <a:pt x="17520" y="20511"/>
                </a:moveTo>
                <a:cubicBezTo>
                  <a:pt x="19564" y="20274"/>
                  <a:pt x="20877" y="19415"/>
                  <a:pt x="20500" y="18561"/>
                </a:cubicBezTo>
                <a:lnTo>
                  <a:pt x="13213" y="2073"/>
                </a:lnTo>
                <a:cubicBezTo>
                  <a:pt x="12422" y="569"/>
                  <a:pt x="8811" y="-316"/>
                  <a:pt x="5183" y="104"/>
                </a:cubicBezTo>
                <a:cubicBezTo>
                  <a:pt x="1524" y="528"/>
                  <a:pt x="-723" y="2114"/>
                  <a:pt x="212" y="3614"/>
                </a:cubicBezTo>
                <a:lnTo>
                  <a:pt x="12992" y="20492"/>
                </a:lnTo>
                <a:cubicBezTo>
                  <a:pt x="13625" y="21284"/>
                  <a:pt x="15544" y="20739"/>
                  <a:pt x="17520" y="20511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g2f3921b2527_1_85"/>
          <p:cNvSpPr/>
          <p:nvPr/>
        </p:nvSpPr>
        <p:spPr>
          <a:xfrm flipH="1">
            <a:off x="11451483" y="5190927"/>
            <a:ext cx="371765" cy="829588"/>
          </a:xfrm>
          <a:custGeom>
            <a:avLst/>
            <a:gdLst/>
            <a:ahLst/>
            <a:cxnLst/>
            <a:rect l="l" t="t" r="r" b="b"/>
            <a:pathLst>
              <a:path w="20422" h="21056" extrusionOk="0">
                <a:moveTo>
                  <a:pt x="5289" y="20927"/>
                </a:moveTo>
                <a:lnTo>
                  <a:pt x="6013" y="20995"/>
                </a:lnTo>
                <a:cubicBezTo>
                  <a:pt x="9583" y="21328"/>
                  <a:pt x="13061" y="20261"/>
                  <a:pt x="13781" y="18611"/>
                </a:cubicBezTo>
                <a:lnTo>
                  <a:pt x="20290" y="3718"/>
                </a:lnTo>
                <a:cubicBezTo>
                  <a:pt x="21010" y="2069"/>
                  <a:pt x="18701" y="462"/>
                  <a:pt x="15131" y="129"/>
                </a:cubicBezTo>
                <a:lnTo>
                  <a:pt x="14407" y="61"/>
                </a:lnTo>
                <a:cubicBezTo>
                  <a:pt x="10838" y="-272"/>
                  <a:pt x="7360" y="795"/>
                  <a:pt x="6640" y="2444"/>
                </a:cubicBezTo>
                <a:lnTo>
                  <a:pt x="132" y="17338"/>
                </a:lnTo>
                <a:cubicBezTo>
                  <a:pt x="-590" y="18987"/>
                  <a:pt x="1720" y="20594"/>
                  <a:pt x="5289" y="20927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g2f3921b2527_1_85"/>
          <p:cNvSpPr/>
          <p:nvPr/>
        </p:nvSpPr>
        <p:spPr>
          <a:xfrm flipH="1">
            <a:off x="11443564" y="5165335"/>
            <a:ext cx="308289" cy="415098"/>
          </a:xfrm>
          <a:custGeom>
            <a:avLst/>
            <a:gdLst/>
            <a:ahLst/>
            <a:cxnLst/>
            <a:rect l="l" t="t" r="r" b="b"/>
            <a:pathLst>
              <a:path w="20861" h="21028" extrusionOk="0">
                <a:moveTo>
                  <a:pt x="0" y="18587"/>
                </a:moveTo>
                <a:lnTo>
                  <a:pt x="3701" y="4865"/>
                </a:lnTo>
                <a:cubicBezTo>
                  <a:pt x="4594" y="1557"/>
                  <a:pt x="9150" y="-572"/>
                  <a:pt x="13827" y="136"/>
                </a:cubicBezTo>
                <a:cubicBezTo>
                  <a:pt x="18504" y="842"/>
                  <a:pt x="21600" y="4128"/>
                  <a:pt x="20708" y="7436"/>
                </a:cubicBezTo>
                <a:lnTo>
                  <a:pt x="17043" y="21028"/>
                </a:lnTo>
                <a:lnTo>
                  <a:pt x="0" y="18587"/>
                </a:lnTo>
                <a:close/>
              </a:path>
            </a:pathLst>
          </a:custGeom>
          <a:solidFill>
            <a:srgbClr val="FF7A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2f3921b2527_1_85"/>
          <p:cNvSpPr/>
          <p:nvPr/>
        </p:nvSpPr>
        <p:spPr>
          <a:xfrm flipH="1">
            <a:off x="11495105" y="5520396"/>
            <a:ext cx="262403" cy="65931"/>
          </a:xfrm>
          <a:custGeom>
            <a:avLst/>
            <a:gdLst/>
            <a:ahLst/>
            <a:cxnLst/>
            <a:rect l="l" t="t" r="r" b="b"/>
            <a:pathLst>
              <a:path w="21541" h="21547" extrusionOk="0">
                <a:moveTo>
                  <a:pt x="368" y="35"/>
                </a:moveTo>
                <a:lnTo>
                  <a:pt x="21308" y="19195"/>
                </a:lnTo>
                <a:cubicBezTo>
                  <a:pt x="21470" y="19341"/>
                  <a:pt x="21571" y="19979"/>
                  <a:pt x="21534" y="20628"/>
                </a:cubicBezTo>
                <a:cubicBezTo>
                  <a:pt x="21501" y="21199"/>
                  <a:pt x="21370" y="21579"/>
                  <a:pt x="21228" y="21545"/>
                </a:cubicBezTo>
                <a:lnTo>
                  <a:pt x="21174" y="21523"/>
                </a:lnTo>
                <a:lnTo>
                  <a:pt x="234" y="2363"/>
                </a:lnTo>
                <a:cubicBezTo>
                  <a:pt x="72" y="2217"/>
                  <a:pt x="-29" y="1579"/>
                  <a:pt x="8" y="930"/>
                </a:cubicBezTo>
                <a:cubicBezTo>
                  <a:pt x="41" y="360"/>
                  <a:pt x="172" y="-21"/>
                  <a:pt x="314" y="1"/>
                </a:cubicBezTo>
                <a:lnTo>
                  <a:pt x="368" y="35"/>
                </a:lnTo>
                <a:close/>
              </a:path>
            </a:pathLst>
          </a:custGeom>
          <a:solidFill>
            <a:srgbClr val="C4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g2f3921b2527_1_85"/>
          <p:cNvSpPr/>
          <p:nvPr/>
        </p:nvSpPr>
        <p:spPr>
          <a:xfrm flipH="1">
            <a:off x="10318926" y="4841088"/>
            <a:ext cx="193250" cy="520608"/>
          </a:xfrm>
          <a:custGeom>
            <a:avLst/>
            <a:gdLst/>
            <a:ahLst/>
            <a:cxnLst/>
            <a:rect l="l" t="t" r="r" b="b"/>
            <a:pathLst>
              <a:path w="18934" h="19566" extrusionOk="0">
                <a:moveTo>
                  <a:pt x="0" y="15096"/>
                </a:moveTo>
                <a:lnTo>
                  <a:pt x="3500" y="7931"/>
                </a:lnTo>
                <a:cubicBezTo>
                  <a:pt x="3500" y="7931"/>
                  <a:pt x="13203" y="-318"/>
                  <a:pt x="17530" y="9"/>
                </a:cubicBezTo>
                <a:cubicBezTo>
                  <a:pt x="21600" y="523"/>
                  <a:pt x="13325" y="3084"/>
                  <a:pt x="12123" y="5360"/>
                </a:cubicBezTo>
                <a:cubicBezTo>
                  <a:pt x="15817" y="5122"/>
                  <a:pt x="14655" y="7306"/>
                  <a:pt x="14655" y="7306"/>
                </a:cubicBezTo>
                <a:cubicBezTo>
                  <a:pt x="14655" y="7306"/>
                  <a:pt x="17606" y="7155"/>
                  <a:pt x="17241" y="8913"/>
                </a:cubicBezTo>
                <a:cubicBezTo>
                  <a:pt x="20143" y="9437"/>
                  <a:pt x="18434" y="11502"/>
                  <a:pt x="18434" y="11502"/>
                </a:cubicBezTo>
                <a:cubicBezTo>
                  <a:pt x="18434" y="11502"/>
                  <a:pt x="16928" y="15534"/>
                  <a:pt x="11678" y="19245"/>
                </a:cubicBezTo>
                <a:cubicBezTo>
                  <a:pt x="11678" y="19245"/>
                  <a:pt x="770" y="21282"/>
                  <a:pt x="0" y="15096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g2f3921b2527_1_85"/>
          <p:cNvSpPr/>
          <p:nvPr/>
        </p:nvSpPr>
        <p:spPr>
          <a:xfrm flipH="1">
            <a:off x="10429616" y="4983676"/>
            <a:ext cx="87084" cy="307283"/>
          </a:xfrm>
          <a:custGeom>
            <a:avLst/>
            <a:gdLst/>
            <a:ahLst/>
            <a:cxnLst/>
            <a:rect l="l" t="t" r="r" b="b"/>
            <a:pathLst>
              <a:path w="14533" h="19351" extrusionOk="0">
                <a:moveTo>
                  <a:pt x="0" y="15348"/>
                </a:moveTo>
                <a:cubicBezTo>
                  <a:pt x="0" y="15348"/>
                  <a:pt x="406" y="9743"/>
                  <a:pt x="1044" y="6870"/>
                </a:cubicBezTo>
                <a:cubicBezTo>
                  <a:pt x="1679" y="4000"/>
                  <a:pt x="-2767" y="-984"/>
                  <a:pt x="3029" y="170"/>
                </a:cubicBezTo>
                <a:cubicBezTo>
                  <a:pt x="6924" y="946"/>
                  <a:pt x="7056" y="4002"/>
                  <a:pt x="7488" y="6243"/>
                </a:cubicBezTo>
                <a:cubicBezTo>
                  <a:pt x="7923" y="8483"/>
                  <a:pt x="18833" y="13439"/>
                  <a:pt x="12628" y="17364"/>
                </a:cubicBezTo>
                <a:cubicBezTo>
                  <a:pt x="8437" y="20016"/>
                  <a:pt x="920" y="20616"/>
                  <a:pt x="0" y="15348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g2f3921b2527_1_85"/>
          <p:cNvSpPr/>
          <p:nvPr/>
        </p:nvSpPr>
        <p:spPr>
          <a:xfrm flipH="1">
            <a:off x="10383797" y="4979056"/>
            <a:ext cx="52070" cy="113382"/>
          </a:xfrm>
          <a:custGeom>
            <a:avLst/>
            <a:gdLst/>
            <a:ahLst/>
            <a:cxnLst/>
            <a:rect l="l" t="t" r="r" b="b"/>
            <a:pathLst>
              <a:path w="19705" h="21386" extrusionOk="0">
                <a:moveTo>
                  <a:pt x="16568" y="335"/>
                </a:moveTo>
                <a:cubicBezTo>
                  <a:pt x="17166" y="-46"/>
                  <a:pt x="18270" y="-111"/>
                  <a:pt x="19032" y="186"/>
                </a:cubicBezTo>
                <a:cubicBezTo>
                  <a:pt x="19796" y="483"/>
                  <a:pt x="19929" y="1039"/>
                  <a:pt x="19330" y="1413"/>
                </a:cubicBezTo>
                <a:lnTo>
                  <a:pt x="18658" y="1853"/>
                </a:lnTo>
                <a:lnTo>
                  <a:pt x="17336" y="2744"/>
                </a:lnTo>
                <a:cubicBezTo>
                  <a:pt x="17178" y="2854"/>
                  <a:pt x="17018" y="2964"/>
                  <a:pt x="16855" y="3080"/>
                </a:cubicBezTo>
                <a:cubicBezTo>
                  <a:pt x="14987" y="4378"/>
                  <a:pt x="13120" y="5767"/>
                  <a:pt x="11378" y="7182"/>
                </a:cubicBezTo>
                <a:cubicBezTo>
                  <a:pt x="9661" y="8583"/>
                  <a:pt x="8162" y="9940"/>
                  <a:pt x="6942" y="11219"/>
                </a:cubicBezTo>
                <a:cubicBezTo>
                  <a:pt x="2407" y="15973"/>
                  <a:pt x="2340" y="18905"/>
                  <a:pt x="7357" y="19680"/>
                </a:cubicBezTo>
                <a:cubicBezTo>
                  <a:pt x="8283" y="19822"/>
                  <a:pt x="8802" y="20313"/>
                  <a:pt x="8516" y="20772"/>
                </a:cubicBezTo>
                <a:cubicBezTo>
                  <a:pt x="8228" y="21231"/>
                  <a:pt x="7245" y="21489"/>
                  <a:pt x="6318" y="21347"/>
                </a:cubicBezTo>
                <a:cubicBezTo>
                  <a:pt x="-1671" y="20120"/>
                  <a:pt x="-1579" y="16076"/>
                  <a:pt x="3771" y="10463"/>
                </a:cubicBezTo>
                <a:cubicBezTo>
                  <a:pt x="5049" y="9126"/>
                  <a:pt x="6606" y="7718"/>
                  <a:pt x="8383" y="6271"/>
                </a:cubicBezTo>
                <a:cubicBezTo>
                  <a:pt x="10173" y="4811"/>
                  <a:pt x="12087" y="3390"/>
                  <a:pt x="14001" y="2059"/>
                </a:cubicBezTo>
                <a:lnTo>
                  <a:pt x="14969" y="1394"/>
                </a:lnTo>
                <a:lnTo>
                  <a:pt x="16475" y="393"/>
                </a:lnTo>
                <a:cubicBezTo>
                  <a:pt x="16510" y="373"/>
                  <a:pt x="16541" y="354"/>
                  <a:pt x="16568" y="335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g2f3921b2527_1_85"/>
          <p:cNvSpPr/>
          <p:nvPr/>
        </p:nvSpPr>
        <p:spPr>
          <a:xfrm flipH="1">
            <a:off x="10352282" y="5032873"/>
            <a:ext cx="65630" cy="92646"/>
          </a:xfrm>
          <a:custGeom>
            <a:avLst/>
            <a:gdLst/>
            <a:ahLst/>
            <a:cxnLst/>
            <a:rect l="l" t="t" r="r" b="b"/>
            <a:pathLst>
              <a:path w="19932" h="21468" extrusionOk="0">
                <a:moveTo>
                  <a:pt x="16791" y="344"/>
                </a:moveTo>
                <a:cubicBezTo>
                  <a:pt x="17321" y="781"/>
                  <a:pt x="17289" y="1455"/>
                  <a:pt x="16719" y="1860"/>
                </a:cubicBezTo>
                <a:lnTo>
                  <a:pt x="16125" y="2296"/>
                </a:lnTo>
                <a:lnTo>
                  <a:pt x="15364" y="2868"/>
                </a:lnTo>
                <a:cubicBezTo>
                  <a:pt x="15097" y="3066"/>
                  <a:pt x="14818" y="3280"/>
                  <a:pt x="14529" y="3503"/>
                </a:cubicBezTo>
                <a:cubicBezTo>
                  <a:pt x="12879" y="4788"/>
                  <a:pt x="11227" y="6153"/>
                  <a:pt x="9689" y="7557"/>
                </a:cubicBezTo>
                <a:cubicBezTo>
                  <a:pt x="8184" y="8923"/>
                  <a:pt x="6869" y="10248"/>
                  <a:pt x="5800" y="11493"/>
                </a:cubicBezTo>
                <a:cubicBezTo>
                  <a:pt x="2389" y="15477"/>
                  <a:pt x="1942" y="18008"/>
                  <a:pt x="4607" y="19008"/>
                </a:cubicBezTo>
                <a:cubicBezTo>
                  <a:pt x="5173" y="19215"/>
                  <a:pt x="5753" y="19318"/>
                  <a:pt x="6363" y="19318"/>
                </a:cubicBezTo>
                <a:cubicBezTo>
                  <a:pt x="8527" y="19326"/>
                  <a:pt x="11090" y="18072"/>
                  <a:pt x="13699" y="15937"/>
                </a:cubicBezTo>
                <a:cubicBezTo>
                  <a:pt x="14653" y="15152"/>
                  <a:pt x="15541" y="14319"/>
                  <a:pt x="16339" y="13477"/>
                </a:cubicBezTo>
                <a:lnTo>
                  <a:pt x="16947" y="12819"/>
                </a:lnTo>
                <a:cubicBezTo>
                  <a:pt x="17112" y="12628"/>
                  <a:pt x="17240" y="12477"/>
                  <a:pt x="17326" y="12374"/>
                </a:cubicBezTo>
                <a:cubicBezTo>
                  <a:pt x="17737" y="11866"/>
                  <a:pt x="18605" y="11716"/>
                  <a:pt x="19266" y="12025"/>
                </a:cubicBezTo>
                <a:cubicBezTo>
                  <a:pt x="19927" y="12343"/>
                  <a:pt x="20130" y="13001"/>
                  <a:pt x="19720" y="13509"/>
                </a:cubicBezTo>
                <a:lnTo>
                  <a:pt x="19458" y="13819"/>
                </a:lnTo>
                <a:cubicBezTo>
                  <a:pt x="19248" y="14064"/>
                  <a:pt x="18967" y="14374"/>
                  <a:pt x="18621" y="14739"/>
                </a:cubicBezTo>
                <a:cubicBezTo>
                  <a:pt x="17760" y="15644"/>
                  <a:pt x="16800" y="16548"/>
                  <a:pt x="15761" y="17397"/>
                </a:cubicBezTo>
                <a:cubicBezTo>
                  <a:pt x="12661" y="19937"/>
                  <a:pt x="9514" y="21484"/>
                  <a:pt x="6349" y="21468"/>
                </a:cubicBezTo>
                <a:cubicBezTo>
                  <a:pt x="5319" y="21468"/>
                  <a:pt x="4319" y="21294"/>
                  <a:pt x="3370" y="20937"/>
                </a:cubicBezTo>
                <a:cubicBezTo>
                  <a:pt x="-1470" y="19127"/>
                  <a:pt x="-786" y="15255"/>
                  <a:pt x="3441" y="10319"/>
                </a:cubicBezTo>
                <a:cubicBezTo>
                  <a:pt x="4577" y="8994"/>
                  <a:pt x="5958" y="7605"/>
                  <a:pt x="7531" y="6177"/>
                </a:cubicBezTo>
                <a:cubicBezTo>
                  <a:pt x="9120" y="4725"/>
                  <a:pt x="10821" y="3320"/>
                  <a:pt x="12520" y="1995"/>
                </a:cubicBezTo>
                <a:lnTo>
                  <a:pt x="13782" y="1035"/>
                </a:lnTo>
                <a:lnTo>
                  <a:pt x="14800" y="289"/>
                </a:lnTo>
                <a:cubicBezTo>
                  <a:pt x="15369" y="-116"/>
                  <a:pt x="16261" y="-92"/>
                  <a:pt x="16791" y="344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g2f3921b2527_1_85"/>
          <p:cNvSpPr/>
          <p:nvPr/>
        </p:nvSpPr>
        <p:spPr>
          <a:xfrm flipH="1">
            <a:off x="10341367" y="5077936"/>
            <a:ext cx="121054" cy="201672"/>
          </a:xfrm>
          <a:custGeom>
            <a:avLst/>
            <a:gdLst/>
            <a:ahLst/>
            <a:cxnLst/>
            <a:rect l="l" t="t" r="r" b="b"/>
            <a:pathLst>
              <a:path w="21471" h="21524" extrusionOk="0">
                <a:moveTo>
                  <a:pt x="20444" y="16"/>
                </a:moveTo>
                <a:cubicBezTo>
                  <a:pt x="20884" y="-53"/>
                  <a:pt x="21332" y="108"/>
                  <a:pt x="21445" y="375"/>
                </a:cubicBezTo>
                <a:cubicBezTo>
                  <a:pt x="21558" y="638"/>
                  <a:pt x="21293" y="908"/>
                  <a:pt x="20852" y="974"/>
                </a:cubicBezTo>
                <a:cubicBezTo>
                  <a:pt x="19792" y="1138"/>
                  <a:pt x="18511" y="1804"/>
                  <a:pt x="17048" y="3064"/>
                </a:cubicBezTo>
                <a:cubicBezTo>
                  <a:pt x="13975" y="5714"/>
                  <a:pt x="13510" y="7326"/>
                  <a:pt x="14587" y="7629"/>
                </a:cubicBezTo>
                <a:cubicBezTo>
                  <a:pt x="15706" y="7940"/>
                  <a:pt x="18120" y="7103"/>
                  <a:pt x="19521" y="5612"/>
                </a:cubicBezTo>
                <a:cubicBezTo>
                  <a:pt x="20024" y="5078"/>
                  <a:pt x="21377" y="5466"/>
                  <a:pt x="21003" y="6036"/>
                </a:cubicBezTo>
                <a:cubicBezTo>
                  <a:pt x="19029" y="9066"/>
                  <a:pt x="16446" y="11032"/>
                  <a:pt x="12804" y="12684"/>
                </a:cubicBezTo>
                <a:cubicBezTo>
                  <a:pt x="12312" y="12907"/>
                  <a:pt x="11806" y="13123"/>
                  <a:pt x="11230" y="13357"/>
                </a:cubicBezTo>
                <a:lnTo>
                  <a:pt x="8855" y="14296"/>
                </a:lnTo>
                <a:cubicBezTo>
                  <a:pt x="4040" y="16204"/>
                  <a:pt x="2228" y="17662"/>
                  <a:pt x="1641" y="21079"/>
                </a:cubicBezTo>
                <a:cubicBezTo>
                  <a:pt x="1594" y="21350"/>
                  <a:pt x="1191" y="21547"/>
                  <a:pt x="739" y="21522"/>
                </a:cubicBezTo>
                <a:cubicBezTo>
                  <a:pt x="287" y="21492"/>
                  <a:pt x="-42" y="21247"/>
                  <a:pt x="5" y="20977"/>
                </a:cubicBezTo>
                <a:cubicBezTo>
                  <a:pt x="632" y="17326"/>
                  <a:pt x="2648" y="15619"/>
                  <a:pt x="7546" y="13631"/>
                </a:cubicBezTo>
                <a:lnTo>
                  <a:pt x="9874" y="12713"/>
                </a:lnTo>
                <a:lnTo>
                  <a:pt x="10709" y="12370"/>
                </a:lnTo>
                <a:cubicBezTo>
                  <a:pt x="11101" y="12209"/>
                  <a:pt x="11462" y="12052"/>
                  <a:pt x="11813" y="11891"/>
                </a:cubicBezTo>
                <a:cubicBezTo>
                  <a:pt x="13943" y="10926"/>
                  <a:pt x="15675" y="9852"/>
                  <a:pt x="17130" y="8488"/>
                </a:cubicBezTo>
                <a:lnTo>
                  <a:pt x="17318" y="8306"/>
                </a:lnTo>
                <a:lnTo>
                  <a:pt x="17160" y="8357"/>
                </a:lnTo>
                <a:cubicBezTo>
                  <a:pt x="16079" y="8675"/>
                  <a:pt x="14995" y="8773"/>
                  <a:pt x="14099" y="8576"/>
                </a:cubicBezTo>
                <a:lnTo>
                  <a:pt x="13895" y="8525"/>
                </a:lnTo>
                <a:cubicBezTo>
                  <a:pt x="11458" y="7845"/>
                  <a:pt x="12107" y="5594"/>
                  <a:pt x="15698" y="2498"/>
                </a:cubicBezTo>
                <a:cubicBezTo>
                  <a:pt x="17365" y="1062"/>
                  <a:pt x="18930" y="250"/>
                  <a:pt x="20444" y="16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g2f3921b2527_1_85"/>
          <p:cNvSpPr/>
          <p:nvPr/>
        </p:nvSpPr>
        <p:spPr>
          <a:xfrm flipH="1">
            <a:off x="10429570" y="5033700"/>
            <a:ext cx="50147" cy="178378"/>
          </a:xfrm>
          <a:custGeom>
            <a:avLst/>
            <a:gdLst/>
            <a:ahLst/>
            <a:cxnLst/>
            <a:rect l="l" t="t" r="r" b="b"/>
            <a:pathLst>
              <a:path w="21437" h="21484" extrusionOk="0">
                <a:moveTo>
                  <a:pt x="1633" y="10"/>
                </a:moveTo>
                <a:cubicBezTo>
                  <a:pt x="2603" y="-40"/>
                  <a:pt x="3534" y="117"/>
                  <a:pt x="3852" y="372"/>
                </a:cubicBezTo>
                <a:lnTo>
                  <a:pt x="3935" y="459"/>
                </a:lnTo>
                <a:lnTo>
                  <a:pt x="9005" y="8411"/>
                </a:lnTo>
                <a:lnTo>
                  <a:pt x="9285" y="8522"/>
                </a:lnTo>
                <a:cubicBezTo>
                  <a:pt x="9721" y="8696"/>
                  <a:pt x="10204" y="8898"/>
                  <a:pt x="10725" y="9125"/>
                </a:cubicBezTo>
                <a:cubicBezTo>
                  <a:pt x="12205" y="9768"/>
                  <a:pt x="13683" y="10486"/>
                  <a:pt x="15066" y="11257"/>
                </a:cubicBezTo>
                <a:cubicBezTo>
                  <a:pt x="19042" y="13480"/>
                  <a:pt x="21435" y="15707"/>
                  <a:pt x="21436" y="17819"/>
                </a:cubicBezTo>
                <a:cubicBezTo>
                  <a:pt x="21438" y="19007"/>
                  <a:pt x="20661" y="20129"/>
                  <a:pt x="19017" y="21156"/>
                </a:cubicBezTo>
                <a:cubicBezTo>
                  <a:pt x="18567" y="21436"/>
                  <a:pt x="17393" y="21560"/>
                  <a:pt x="16393" y="21436"/>
                </a:cubicBezTo>
                <a:cubicBezTo>
                  <a:pt x="15395" y="21308"/>
                  <a:pt x="14951" y="20978"/>
                  <a:pt x="15401" y="20694"/>
                </a:cubicBezTo>
                <a:cubicBezTo>
                  <a:pt x="16803" y="19819"/>
                  <a:pt x="17472" y="18858"/>
                  <a:pt x="17471" y="17819"/>
                </a:cubicBezTo>
                <a:cubicBezTo>
                  <a:pt x="17470" y="15909"/>
                  <a:pt x="15244" y="13839"/>
                  <a:pt x="11524" y="11760"/>
                </a:cubicBezTo>
                <a:cubicBezTo>
                  <a:pt x="10473" y="11170"/>
                  <a:pt x="9362" y="10618"/>
                  <a:pt x="8240" y="10106"/>
                </a:cubicBezTo>
                <a:lnTo>
                  <a:pt x="7396" y="9731"/>
                </a:lnTo>
                <a:cubicBezTo>
                  <a:pt x="6557" y="9368"/>
                  <a:pt x="5912" y="9108"/>
                  <a:pt x="5553" y="8976"/>
                </a:cubicBezTo>
                <a:cubicBezTo>
                  <a:pt x="5429" y="8931"/>
                  <a:pt x="5330" y="8877"/>
                  <a:pt x="5262" y="8824"/>
                </a:cubicBezTo>
                <a:lnTo>
                  <a:pt x="5184" y="8737"/>
                </a:lnTo>
                <a:lnTo>
                  <a:pt x="31" y="657"/>
                </a:lnTo>
                <a:cubicBezTo>
                  <a:pt x="-162" y="352"/>
                  <a:pt x="555" y="63"/>
                  <a:pt x="1633" y="10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2f3921b2527_1_85"/>
          <p:cNvSpPr/>
          <p:nvPr/>
        </p:nvSpPr>
        <p:spPr>
          <a:xfrm flipH="1">
            <a:off x="10986924" y="5953426"/>
            <a:ext cx="481278" cy="26583"/>
          </a:xfrm>
          <a:custGeom>
            <a:avLst/>
            <a:gdLst/>
            <a:ahLst/>
            <a:cxnLst/>
            <a:rect l="l" t="t" r="r" b="b"/>
            <a:pathLst>
              <a:path w="21593" h="21441" extrusionOk="0">
                <a:moveTo>
                  <a:pt x="21385" y="3"/>
                </a:moveTo>
                <a:cubicBezTo>
                  <a:pt x="21496" y="-79"/>
                  <a:pt x="21589" y="1467"/>
                  <a:pt x="21593" y="3484"/>
                </a:cubicBezTo>
                <a:cubicBezTo>
                  <a:pt x="21597" y="5251"/>
                  <a:pt x="21527" y="6799"/>
                  <a:pt x="21433" y="7130"/>
                </a:cubicBezTo>
                <a:lnTo>
                  <a:pt x="21400" y="7213"/>
                </a:lnTo>
                <a:lnTo>
                  <a:pt x="209" y="21438"/>
                </a:lnTo>
                <a:cubicBezTo>
                  <a:pt x="98" y="21521"/>
                  <a:pt x="5" y="19975"/>
                  <a:pt x="1" y="17985"/>
                </a:cubicBezTo>
                <a:cubicBezTo>
                  <a:pt x="-3" y="16191"/>
                  <a:pt x="67" y="14643"/>
                  <a:pt x="161" y="14312"/>
                </a:cubicBezTo>
                <a:lnTo>
                  <a:pt x="194" y="14229"/>
                </a:lnTo>
                <a:lnTo>
                  <a:pt x="21385" y="3"/>
                </a:ln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2f3921b2527_1_85"/>
          <p:cNvSpPr/>
          <p:nvPr/>
        </p:nvSpPr>
        <p:spPr>
          <a:xfrm>
            <a:off x="11259077" y="6447636"/>
            <a:ext cx="357417" cy="375916"/>
          </a:xfrm>
          <a:custGeom>
            <a:avLst/>
            <a:gdLst/>
            <a:ahLst/>
            <a:cxnLst/>
            <a:rect l="l" t="t" r="r" b="b"/>
            <a:pathLst>
              <a:path w="20725" h="21600" extrusionOk="0">
                <a:moveTo>
                  <a:pt x="12919" y="0"/>
                </a:moveTo>
                <a:lnTo>
                  <a:pt x="11427" y="6598"/>
                </a:lnTo>
                <a:cubicBezTo>
                  <a:pt x="11427" y="6598"/>
                  <a:pt x="2953" y="11240"/>
                  <a:pt x="2033" y="12734"/>
                </a:cubicBezTo>
                <a:cubicBezTo>
                  <a:pt x="1342" y="13853"/>
                  <a:pt x="-875" y="19327"/>
                  <a:pt x="375" y="19799"/>
                </a:cubicBezTo>
                <a:cubicBezTo>
                  <a:pt x="375" y="19799"/>
                  <a:pt x="201" y="20363"/>
                  <a:pt x="732" y="20804"/>
                </a:cubicBezTo>
                <a:cubicBezTo>
                  <a:pt x="1344" y="21311"/>
                  <a:pt x="1995" y="20810"/>
                  <a:pt x="1995" y="20810"/>
                </a:cubicBezTo>
                <a:cubicBezTo>
                  <a:pt x="1942" y="21170"/>
                  <a:pt x="2002" y="21412"/>
                  <a:pt x="2109" y="21600"/>
                </a:cubicBezTo>
                <a:lnTo>
                  <a:pt x="7109" y="21600"/>
                </a:lnTo>
                <a:cubicBezTo>
                  <a:pt x="7722" y="21143"/>
                  <a:pt x="8343" y="20635"/>
                  <a:pt x="8921" y="20096"/>
                </a:cubicBezTo>
                <a:cubicBezTo>
                  <a:pt x="12891" y="16389"/>
                  <a:pt x="15684" y="16985"/>
                  <a:pt x="17326" y="14187"/>
                </a:cubicBezTo>
                <a:cubicBezTo>
                  <a:pt x="19526" y="10433"/>
                  <a:pt x="20725" y="3153"/>
                  <a:pt x="20725" y="3153"/>
                </a:cubicBezTo>
                <a:lnTo>
                  <a:pt x="12919" y="0"/>
                </a:ln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g2f3921b2527_1_85"/>
          <p:cNvSpPr/>
          <p:nvPr/>
        </p:nvSpPr>
        <p:spPr>
          <a:xfrm flipH="1">
            <a:off x="11291915" y="6679009"/>
            <a:ext cx="114763" cy="133295"/>
          </a:xfrm>
          <a:custGeom>
            <a:avLst/>
            <a:gdLst/>
            <a:ahLst/>
            <a:cxnLst/>
            <a:rect l="l" t="t" r="r" b="b"/>
            <a:pathLst>
              <a:path w="21377" h="21404" extrusionOk="0">
                <a:moveTo>
                  <a:pt x="183" y="287"/>
                </a:moveTo>
                <a:cubicBezTo>
                  <a:pt x="477" y="-37"/>
                  <a:pt x="1021" y="-98"/>
                  <a:pt x="1396" y="160"/>
                </a:cubicBezTo>
                <a:lnTo>
                  <a:pt x="1965" y="551"/>
                </a:lnTo>
                <a:lnTo>
                  <a:pt x="2672" y="1057"/>
                </a:lnTo>
                <a:cubicBezTo>
                  <a:pt x="2920" y="1238"/>
                  <a:pt x="3178" y="1431"/>
                  <a:pt x="3446" y="1629"/>
                </a:cubicBezTo>
                <a:cubicBezTo>
                  <a:pt x="4976" y="2773"/>
                  <a:pt x="6507" y="3999"/>
                  <a:pt x="7937" y="5275"/>
                </a:cubicBezTo>
                <a:cubicBezTo>
                  <a:pt x="9574" y="6732"/>
                  <a:pt x="10976" y="8151"/>
                  <a:pt x="12071" y="9509"/>
                </a:cubicBezTo>
                <a:lnTo>
                  <a:pt x="12935" y="10570"/>
                </a:lnTo>
                <a:cubicBezTo>
                  <a:pt x="13236" y="10938"/>
                  <a:pt x="13551" y="11318"/>
                  <a:pt x="13877" y="11708"/>
                </a:cubicBezTo>
                <a:lnTo>
                  <a:pt x="14904" y="12935"/>
                </a:lnTo>
                <a:cubicBezTo>
                  <a:pt x="15730" y="13914"/>
                  <a:pt x="16592" y="14920"/>
                  <a:pt x="17468" y="15937"/>
                </a:cubicBezTo>
                <a:lnTo>
                  <a:pt x="19978" y="18819"/>
                </a:lnTo>
                <a:lnTo>
                  <a:pt x="21199" y="20204"/>
                </a:lnTo>
                <a:cubicBezTo>
                  <a:pt x="21489" y="20534"/>
                  <a:pt x="21417" y="21002"/>
                  <a:pt x="21038" y="21249"/>
                </a:cubicBezTo>
                <a:cubicBezTo>
                  <a:pt x="20659" y="21502"/>
                  <a:pt x="20117" y="21436"/>
                  <a:pt x="19827" y="21112"/>
                </a:cubicBezTo>
                <a:lnTo>
                  <a:pt x="18233" y="19302"/>
                </a:lnTo>
                <a:lnTo>
                  <a:pt x="17851" y="18863"/>
                </a:lnTo>
                <a:cubicBezTo>
                  <a:pt x="16666" y="17510"/>
                  <a:pt x="15482" y="16135"/>
                  <a:pt x="14347" y="14799"/>
                </a:cubicBezTo>
                <a:lnTo>
                  <a:pt x="12975" y="13177"/>
                </a:lnTo>
                <a:lnTo>
                  <a:pt x="11989" y="11994"/>
                </a:lnTo>
                <a:cubicBezTo>
                  <a:pt x="11515" y="11422"/>
                  <a:pt x="11068" y="10872"/>
                  <a:pt x="10652" y="10361"/>
                </a:cubicBezTo>
                <a:cubicBezTo>
                  <a:pt x="9616" y="9074"/>
                  <a:pt x="8273" y="7716"/>
                  <a:pt x="6696" y="6308"/>
                </a:cubicBezTo>
                <a:cubicBezTo>
                  <a:pt x="5303" y="5071"/>
                  <a:pt x="3809" y="3872"/>
                  <a:pt x="2314" y="2756"/>
                </a:cubicBezTo>
                <a:lnTo>
                  <a:pt x="1560" y="2201"/>
                </a:lnTo>
                <a:lnTo>
                  <a:pt x="488" y="1436"/>
                </a:lnTo>
                <a:cubicBezTo>
                  <a:pt x="422" y="1392"/>
                  <a:pt x="369" y="1359"/>
                  <a:pt x="331" y="1332"/>
                </a:cubicBezTo>
                <a:cubicBezTo>
                  <a:pt x="-45" y="1079"/>
                  <a:pt x="-111" y="612"/>
                  <a:pt x="183" y="287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2f3921b2527_1_85"/>
          <p:cNvSpPr/>
          <p:nvPr/>
        </p:nvSpPr>
        <p:spPr>
          <a:xfrm flipH="1">
            <a:off x="11266616" y="6650076"/>
            <a:ext cx="107508" cy="142862"/>
          </a:xfrm>
          <a:custGeom>
            <a:avLst/>
            <a:gdLst/>
            <a:ahLst/>
            <a:cxnLst/>
            <a:rect l="l" t="t" r="r" b="b"/>
            <a:pathLst>
              <a:path w="21354" h="21414" extrusionOk="0">
                <a:moveTo>
                  <a:pt x="159" y="303"/>
                </a:moveTo>
                <a:cubicBezTo>
                  <a:pt x="445" y="-10"/>
                  <a:pt x="1017" y="-97"/>
                  <a:pt x="1439" y="118"/>
                </a:cubicBezTo>
                <a:lnTo>
                  <a:pt x="2045" y="442"/>
                </a:lnTo>
                <a:cubicBezTo>
                  <a:pt x="2518" y="704"/>
                  <a:pt x="3044" y="1001"/>
                  <a:pt x="3610" y="1335"/>
                </a:cubicBezTo>
                <a:cubicBezTo>
                  <a:pt x="5227" y="2290"/>
                  <a:pt x="6843" y="3352"/>
                  <a:pt x="8354" y="4492"/>
                </a:cubicBezTo>
                <a:cubicBezTo>
                  <a:pt x="11284" y="6694"/>
                  <a:pt x="13465" y="8917"/>
                  <a:pt x="14585" y="11098"/>
                </a:cubicBezTo>
                <a:cubicBezTo>
                  <a:pt x="15129" y="12161"/>
                  <a:pt x="15733" y="13203"/>
                  <a:pt x="16387" y="14219"/>
                </a:cubicBezTo>
                <a:cubicBezTo>
                  <a:pt x="17437" y="15851"/>
                  <a:pt x="18561" y="17345"/>
                  <a:pt x="19685" y="18664"/>
                </a:cubicBezTo>
                <a:cubicBezTo>
                  <a:pt x="20077" y="19126"/>
                  <a:pt x="20441" y="19532"/>
                  <a:pt x="20767" y="19881"/>
                </a:cubicBezTo>
                <a:lnTo>
                  <a:pt x="21165" y="20297"/>
                </a:lnTo>
                <a:cubicBezTo>
                  <a:pt x="21474" y="20599"/>
                  <a:pt x="21397" y="21036"/>
                  <a:pt x="20993" y="21272"/>
                </a:cubicBezTo>
                <a:cubicBezTo>
                  <a:pt x="20589" y="21503"/>
                  <a:pt x="20011" y="21447"/>
                  <a:pt x="19701" y="21139"/>
                </a:cubicBezTo>
                <a:lnTo>
                  <a:pt x="19379" y="20810"/>
                </a:lnTo>
                <a:lnTo>
                  <a:pt x="19262" y="20682"/>
                </a:lnTo>
                <a:cubicBezTo>
                  <a:pt x="18921" y="20322"/>
                  <a:pt x="18542" y="19896"/>
                  <a:pt x="18134" y="19419"/>
                </a:cubicBezTo>
                <a:cubicBezTo>
                  <a:pt x="16973" y="18054"/>
                  <a:pt x="15813" y="16508"/>
                  <a:pt x="14729" y="14825"/>
                </a:cubicBezTo>
                <a:cubicBezTo>
                  <a:pt x="14054" y="13778"/>
                  <a:pt x="13430" y="12700"/>
                  <a:pt x="12867" y="11601"/>
                </a:cubicBezTo>
                <a:cubicBezTo>
                  <a:pt x="11855" y="9635"/>
                  <a:pt x="9817" y="7556"/>
                  <a:pt x="7053" y="5472"/>
                </a:cubicBezTo>
                <a:cubicBezTo>
                  <a:pt x="5598" y="4379"/>
                  <a:pt x="4036" y="3352"/>
                  <a:pt x="2472" y="2428"/>
                </a:cubicBezTo>
                <a:lnTo>
                  <a:pt x="1684" y="1971"/>
                </a:lnTo>
                <a:cubicBezTo>
                  <a:pt x="1558" y="1900"/>
                  <a:pt x="1435" y="1828"/>
                  <a:pt x="1315" y="1761"/>
                </a:cubicBezTo>
                <a:lnTo>
                  <a:pt x="475" y="1309"/>
                </a:lnTo>
                <a:cubicBezTo>
                  <a:pt x="448" y="1294"/>
                  <a:pt x="425" y="1284"/>
                  <a:pt x="405" y="1273"/>
                </a:cubicBezTo>
                <a:cubicBezTo>
                  <a:pt x="-16" y="1058"/>
                  <a:pt x="-126" y="621"/>
                  <a:pt x="159" y="303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8" name="Google Shape;208;g2f3921b2527_1_85" descr="A picture containing text, clipart, vector graphic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53435" y="4346584"/>
            <a:ext cx="890810" cy="1054568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2f3921b2527_1_85"/>
          <p:cNvSpPr/>
          <p:nvPr/>
        </p:nvSpPr>
        <p:spPr>
          <a:xfrm flipH="1">
            <a:off x="9224283" y="2579914"/>
            <a:ext cx="1193627" cy="1587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79" y="0"/>
                </a:moveTo>
                <a:lnTo>
                  <a:pt x="20421" y="0"/>
                </a:lnTo>
                <a:cubicBezTo>
                  <a:pt x="21072" y="0"/>
                  <a:pt x="21600" y="207"/>
                  <a:pt x="21600" y="462"/>
                </a:cubicBezTo>
                <a:lnTo>
                  <a:pt x="21600" y="21138"/>
                </a:lnTo>
                <a:cubicBezTo>
                  <a:pt x="21600" y="21393"/>
                  <a:pt x="21072" y="21600"/>
                  <a:pt x="20421" y="21600"/>
                </a:cubicBezTo>
                <a:lnTo>
                  <a:pt x="1179" y="21600"/>
                </a:lnTo>
                <a:cubicBezTo>
                  <a:pt x="528" y="21600"/>
                  <a:pt x="0" y="21393"/>
                  <a:pt x="0" y="21138"/>
                </a:cubicBezTo>
                <a:lnTo>
                  <a:pt x="0" y="462"/>
                </a:lnTo>
                <a:cubicBezTo>
                  <a:pt x="0" y="207"/>
                  <a:pt x="528" y="0"/>
                  <a:pt x="1179" y="0"/>
                </a:cubicBezTo>
                <a:close/>
              </a:path>
            </a:pathLst>
          </a:custGeom>
          <a:solidFill>
            <a:srgbClr val="FFFFFF"/>
          </a:solidFill>
          <a:ln w="12700" cap="flat" cmpd="sng">
            <a:solidFill>
              <a:srgbClr val="C9C9C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2f3921b2527_1_85"/>
          <p:cNvSpPr/>
          <p:nvPr/>
        </p:nvSpPr>
        <p:spPr>
          <a:xfrm flipH="1">
            <a:off x="9490840" y="3451092"/>
            <a:ext cx="670649" cy="16550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90" y="0"/>
                </a:moveTo>
                <a:lnTo>
                  <a:pt x="20410" y="0"/>
                </a:lnTo>
                <a:cubicBezTo>
                  <a:pt x="21067" y="0"/>
                  <a:pt x="21600" y="2161"/>
                  <a:pt x="21600" y="4829"/>
                </a:cubicBezTo>
                <a:lnTo>
                  <a:pt x="21600" y="16771"/>
                </a:lnTo>
                <a:cubicBezTo>
                  <a:pt x="21600" y="19439"/>
                  <a:pt x="21067" y="21600"/>
                  <a:pt x="20410" y="21600"/>
                </a:cubicBezTo>
                <a:lnTo>
                  <a:pt x="1190" y="21600"/>
                </a:lnTo>
                <a:cubicBezTo>
                  <a:pt x="533" y="21600"/>
                  <a:pt x="0" y="19439"/>
                  <a:pt x="0" y="16771"/>
                </a:cubicBezTo>
                <a:lnTo>
                  <a:pt x="0" y="4829"/>
                </a:lnTo>
                <a:cubicBezTo>
                  <a:pt x="0" y="2161"/>
                  <a:pt x="533" y="0"/>
                  <a:pt x="1190" y="0"/>
                </a:cubicBezTo>
                <a:close/>
              </a:path>
            </a:pathLst>
          </a:custGeom>
          <a:solidFill>
            <a:srgbClr val="597E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g2f3921b2527_1_85"/>
          <p:cNvSpPr/>
          <p:nvPr/>
        </p:nvSpPr>
        <p:spPr>
          <a:xfrm flipH="1">
            <a:off x="9490840" y="3766123"/>
            <a:ext cx="670649" cy="1605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74" y="0"/>
                </a:moveTo>
                <a:lnTo>
                  <a:pt x="20430" y="0"/>
                </a:lnTo>
                <a:cubicBezTo>
                  <a:pt x="21075" y="0"/>
                  <a:pt x="21600" y="2195"/>
                  <a:pt x="21600" y="4903"/>
                </a:cubicBezTo>
                <a:lnTo>
                  <a:pt x="21600" y="16696"/>
                </a:lnTo>
                <a:cubicBezTo>
                  <a:pt x="21600" y="19403"/>
                  <a:pt x="21075" y="21600"/>
                  <a:pt x="20430" y="21600"/>
                </a:cubicBezTo>
                <a:lnTo>
                  <a:pt x="1174" y="21600"/>
                </a:lnTo>
                <a:cubicBezTo>
                  <a:pt x="525" y="21600"/>
                  <a:pt x="0" y="19403"/>
                  <a:pt x="0" y="16696"/>
                </a:cubicBezTo>
                <a:lnTo>
                  <a:pt x="0" y="4903"/>
                </a:lnTo>
                <a:cubicBezTo>
                  <a:pt x="0" y="2195"/>
                  <a:pt x="525" y="0"/>
                  <a:pt x="1174" y="0"/>
                </a:cubicBezTo>
                <a:close/>
              </a:path>
            </a:pathLst>
          </a:custGeom>
          <a:solidFill>
            <a:srgbClr val="AAC2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g2f3921b2527_1_85"/>
          <p:cNvSpPr/>
          <p:nvPr/>
        </p:nvSpPr>
        <p:spPr>
          <a:xfrm flipH="1">
            <a:off x="9542375" y="2692144"/>
            <a:ext cx="599222" cy="606043"/>
          </a:xfrm>
          <a:prstGeom prst="ellipse">
            <a:avLst/>
          </a:prstGeom>
          <a:solidFill>
            <a:srgbClr val="FFC5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g2f3921b2527_1_85"/>
          <p:cNvSpPr/>
          <p:nvPr/>
        </p:nvSpPr>
        <p:spPr>
          <a:xfrm flipH="1">
            <a:off x="9730952" y="2840254"/>
            <a:ext cx="225405" cy="2279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cubicBezTo>
                  <a:pt x="4844" y="21600"/>
                  <a:pt x="0" y="16764"/>
                  <a:pt x="0" y="10800"/>
                </a:cubicBezTo>
                <a:cubicBezTo>
                  <a:pt x="0" y="4836"/>
                  <a:pt x="4844" y="0"/>
                  <a:pt x="10800" y="0"/>
                </a:cubicBezTo>
                <a:cubicBezTo>
                  <a:pt x="16768" y="0"/>
                  <a:pt x="21600" y="4836"/>
                  <a:pt x="21600" y="10800"/>
                </a:cubicBezTo>
                <a:cubicBezTo>
                  <a:pt x="21600" y="16764"/>
                  <a:pt x="16768" y="21600"/>
                  <a:pt x="10800" y="21600"/>
                </a:cubicBezTo>
                <a:close/>
              </a:path>
            </a:pathLst>
          </a:custGeom>
          <a:solidFill>
            <a:srgbClr val="2533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2f3921b2527_1_85"/>
          <p:cNvSpPr/>
          <p:nvPr/>
        </p:nvSpPr>
        <p:spPr>
          <a:xfrm flipH="1">
            <a:off x="9618123" y="3056128"/>
            <a:ext cx="447843" cy="242063"/>
          </a:xfrm>
          <a:custGeom>
            <a:avLst/>
            <a:gdLst/>
            <a:ahLst/>
            <a:cxnLst/>
            <a:rect l="l" t="t" r="r" b="b"/>
            <a:pathLst>
              <a:path w="21600" h="21595" extrusionOk="0">
                <a:moveTo>
                  <a:pt x="10800" y="21595"/>
                </a:moveTo>
                <a:cubicBezTo>
                  <a:pt x="6634" y="21598"/>
                  <a:pt x="2682" y="18156"/>
                  <a:pt x="0" y="12192"/>
                </a:cubicBezTo>
                <a:cubicBezTo>
                  <a:pt x="2116" y="4693"/>
                  <a:pt x="6270" y="0"/>
                  <a:pt x="10800" y="0"/>
                </a:cubicBezTo>
                <a:cubicBezTo>
                  <a:pt x="15336" y="0"/>
                  <a:pt x="19490" y="4693"/>
                  <a:pt x="21600" y="12192"/>
                </a:cubicBezTo>
                <a:cubicBezTo>
                  <a:pt x="18924" y="18157"/>
                  <a:pt x="14966" y="21600"/>
                  <a:pt x="10800" y="21595"/>
                </a:cubicBezTo>
                <a:close/>
              </a:path>
            </a:pathLst>
          </a:custGeom>
          <a:solidFill>
            <a:srgbClr val="2533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g2f3921b2527_1_85"/>
          <p:cNvSpPr/>
          <p:nvPr/>
        </p:nvSpPr>
        <p:spPr>
          <a:xfrm>
            <a:off x="7046069" y="1303094"/>
            <a:ext cx="2345557" cy="1537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6216" y="0"/>
                </a:moveTo>
                <a:cubicBezTo>
                  <a:pt x="2784" y="0"/>
                  <a:pt x="0" y="4247"/>
                  <a:pt x="0" y="9485"/>
                </a:cubicBezTo>
                <a:lnTo>
                  <a:pt x="0" y="9510"/>
                </a:lnTo>
                <a:cubicBezTo>
                  <a:pt x="0" y="14748"/>
                  <a:pt x="2784" y="18995"/>
                  <a:pt x="6216" y="18995"/>
                </a:cubicBezTo>
                <a:lnTo>
                  <a:pt x="15384" y="18995"/>
                </a:lnTo>
                <a:cubicBezTo>
                  <a:pt x="15726" y="18995"/>
                  <a:pt x="16062" y="18953"/>
                  <a:pt x="16390" y="18872"/>
                </a:cubicBezTo>
                <a:lnTo>
                  <a:pt x="18166" y="21489"/>
                </a:lnTo>
                <a:cubicBezTo>
                  <a:pt x="18215" y="21560"/>
                  <a:pt x="18279" y="21600"/>
                  <a:pt x="18346" y="21600"/>
                </a:cubicBezTo>
                <a:cubicBezTo>
                  <a:pt x="18489" y="21600"/>
                  <a:pt x="18606" y="21423"/>
                  <a:pt x="18606" y="21205"/>
                </a:cubicBezTo>
                <a:lnTo>
                  <a:pt x="18606" y="17624"/>
                </a:lnTo>
                <a:cubicBezTo>
                  <a:pt x="20402" y="15961"/>
                  <a:pt x="21600" y="12949"/>
                  <a:pt x="21600" y="9510"/>
                </a:cubicBezTo>
                <a:lnTo>
                  <a:pt x="21600" y="9485"/>
                </a:lnTo>
                <a:cubicBezTo>
                  <a:pt x="21600" y="4247"/>
                  <a:pt x="18817" y="0"/>
                  <a:pt x="15384" y="0"/>
                </a:cubicBezTo>
                <a:lnTo>
                  <a:pt x="6216" y="0"/>
                </a:ln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g2f3921b2527_1_85"/>
          <p:cNvSpPr/>
          <p:nvPr/>
        </p:nvSpPr>
        <p:spPr>
          <a:xfrm>
            <a:off x="7757960" y="1436286"/>
            <a:ext cx="1048746" cy="1070040"/>
          </a:xfrm>
          <a:custGeom>
            <a:avLst/>
            <a:gdLst/>
            <a:ahLst/>
            <a:cxnLst/>
            <a:rect l="l" t="t" r="r" b="b"/>
            <a:pathLst>
              <a:path w="91" h="93" extrusionOk="0">
                <a:moveTo>
                  <a:pt x="87" y="39"/>
                </a:moveTo>
                <a:cubicBezTo>
                  <a:pt x="89" y="40"/>
                  <a:pt x="91" y="43"/>
                  <a:pt x="91" y="46"/>
                </a:cubicBezTo>
                <a:cubicBezTo>
                  <a:pt x="91" y="83"/>
                  <a:pt x="91" y="83"/>
                  <a:pt x="91" y="83"/>
                </a:cubicBezTo>
                <a:cubicBezTo>
                  <a:pt x="91" y="89"/>
                  <a:pt x="86" y="93"/>
                  <a:pt x="81" y="93"/>
                </a:cubicBezTo>
                <a:cubicBezTo>
                  <a:pt x="10" y="93"/>
                  <a:pt x="10" y="93"/>
                  <a:pt x="10" y="93"/>
                </a:cubicBezTo>
                <a:cubicBezTo>
                  <a:pt x="5" y="93"/>
                  <a:pt x="0" y="89"/>
                  <a:pt x="0" y="83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1" y="41"/>
                  <a:pt x="3" y="40"/>
                </a:cubicBezTo>
                <a:cubicBezTo>
                  <a:pt x="3" y="40"/>
                  <a:pt x="3" y="40"/>
                  <a:pt x="3" y="40"/>
                </a:cubicBezTo>
                <a:cubicBezTo>
                  <a:pt x="3" y="40"/>
                  <a:pt x="3" y="40"/>
                  <a:pt x="3" y="40"/>
                </a:cubicBezTo>
                <a:cubicBezTo>
                  <a:pt x="3" y="40"/>
                  <a:pt x="3" y="40"/>
                  <a:pt x="3" y="39"/>
                </a:cubicBezTo>
                <a:cubicBezTo>
                  <a:pt x="40" y="3"/>
                  <a:pt x="40" y="3"/>
                  <a:pt x="40" y="3"/>
                </a:cubicBezTo>
                <a:cubicBezTo>
                  <a:pt x="43" y="0"/>
                  <a:pt x="47" y="0"/>
                  <a:pt x="51" y="3"/>
                </a:cubicBezTo>
                <a:cubicBezTo>
                  <a:pt x="87" y="39"/>
                  <a:pt x="87" y="39"/>
                  <a:pt x="87" y="39"/>
                </a:cubicBezTo>
                <a:close/>
                <a:moveTo>
                  <a:pt x="16" y="30"/>
                </a:moveTo>
                <a:cubicBezTo>
                  <a:pt x="16" y="52"/>
                  <a:pt x="16" y="52"/>
                  <a:pt x="16" y="52"/>
                </a:cubicBezTo>
                <a:cubicBezTo>
                  <a:pt x="46" y="75"/>
                  <a:pt x="46" y="75"/>
                  <a:pt x="46" y="75"/>
                </a:cubicBezTo>
                <a:cubicBezTo>
                  <a:pt x="73" y="54"/>
                  <a:pt x="73" y="54"/>
                  <a:pt x="73" y="54"/>
                </a:cubicBezTo>
                <a:cubicBezTo>
                  <a:pt x="73" y="30"/>
                  <a:pt x="73" y="30"/>
                  <a:pt x="73" y="30"/>
                </a:cubicBezTo>
                <a:cubicBezTo>
                  <a:pt x="16" y="30"/>
                  <a:pt x="16" y="30"/>
                  <a:pt x="16" y="30"/>
                </a:cubicBezTo>
                <a:close/>
                <a:moveTo>
                  <a:pt x="26" y="35"/>
                </a:moveTo>
                <a:cubicBezTo>
                  <a:pt x="26" y="39"/>
                  <a:pt x="26" y="39"/>
                  <a:pt x="26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35"/>
                  <a:pt x="64" y="35"/>
                  <a:pt x="64" y="35"/>
                </a:cubicBezTo>
                <a:cubicBezTo>
                  <a:pt x="26" y="35"/>
                  <a:pt x="26" y="35"/>
                  <a:pt x="26" y="35"/>
                </a:cubicBezTo>
                <a:close/>
                <a:moveTo>
                  <a:pt x="26" y="51"/>
                </a:moveTo>
                <a:cubicBezTo>
                  <a:pt x="26" y="55"/>
                  <a:pt x="26" y="55"/>
                  <a:pt x="26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1"/>
                  <a:pt x="64" y="51"/>
                  <a:pt x="64" y="51"/>
                </a:cubicBezTo>
                <a:cubicBezTo>
                  <a:pt x="26" y="51"/>
                  <a:pt x="26" y="51"/>
                  <a:pt x="26" y="51"/>
                </a:cubicBezTo>
                <a:close/>
                <a:moveTo>
                  <a:pt x="26" y="43"/>
                </a:moveTo>
                <a:cubicBezTo>
                  <a:pt x="26" y="47"/>
                  <a:pt x="26" y="47"/>
                  <a:pt x="26" y="47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43"/>
                  <a:pt x="64" y="43"/>
                  <a:pt x="64" y="43"/>
                </a:cubicBezTo>
                <a:cubicBezTo>
                  <a:pt x="26" y="43"/>
                  <a:pt x="26" y="43"/>
                  <a:pt x="26" y="43"/>
                </a:cubicBezTo>
                <a:close/>
                <a:moveTo>
                  <a:pt x="10" y="87"/>
                </a:moveTo>
                <a:cubicBezTo>
                  <a:pt x="28" y="70"/>
                  <a:pt x="28" y="70"/>
                  <a:pt x="28" y="70"/>
                </a:cubicBezTo>
                <a:cubicBezTo>
                  <a:pt x="29" y="69"/>
                  <a:pt x="29" y="68"/>
                  <a:pt x="28" y="67"/>
                </a:cubicBezTo>
                <a:cubicBezTo>
                  <a:pt x="28" y="66"/>
                  <a:pt x="27" y="66"/>
                  <a:pt x="26" y="67"/>
                </a:cubicBezTo>
                <a:cubicBezTo>
                  <a:pt x="8" y="84"/>
                  <a:pt x="8" y="84"/>
                  <a:pt x="8" y="84"/>
                </a:cubicBezTo>
                <a:cubicBezTo>
                  <a:pt x="7" y="85"/>
                  <a:pt x="7" y="86"/>
                  <a:pt x="8" y="87"/>
                </a:cubicBezTo>
                <a:cubicBezTo>
                  <a:pt x="8" y="88"/>
                  <a:pt x="10" y="88"/>
                  <a:pt x="10" y="87"/>
                </a:cubicBezTo>
                <a:close/>
                <a:moveTo>
                  <a:pt x="85" y="84"/>
                </a:moveTo>
                <a:cubicBezTo>
                  <a:pt x="67" y="67"/>
                  <a:pt x="67" y="67"/>
                  <a:pt x="67" y="67"/>
                </a:cubicBezTo>
                <a:cubicBezTo>
                  <a:pt x="66" y="66"/>
                  <a:pt x="65" y="66"/>
                  <a:pt x="64" y="67"/>
                </a:cubicBezTo>
                <a:cubicBezTo>
                  <a:pt x="63" y="68"/>
                  <a:pt x="63" y="69"/>
                  <a:pt x="64" y="70"/>
                </a:cubicBezTo>
                <a:cubicBezTo>
                  <a:pt x="82" y="87"/>
                  <a:pt x="82" y="87"/>
                  <a:pt x="82" y="87"/>
                </a:cubicBezTo>
                <a:cubicBezTo>
                  <a:pt x="83" y="88"/>
                  <a:pt x="84" y="88"/>
                  <a:pt x="85" y="87"/>
                </a:cubicBezTo>
                <a:cubicBezTo>
                  <a:pt x="85" y="86"/>
                  <a:pt x="85" y="85"/>
                  <a:pt x="85" y="8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17" name="Google Shape;217;g2f3921b2527_1_85"/>
          <p:cNvGrpSpPr/>
          <p:nvPr/>
        </p:nvGrpSpPr>
        <p:grpSpPr>
          <a:xfrm flipH="1">
            <a:off x="7900013" y="4856755"/>
            <a:ext cx="1521126" cy="922258"/>
            <a:chOff x="2716078" y="4123806"/>
            <a:chExt cx="1521126" cy="922258"/>
          </a:xfrm>
        </p:grpSpPr>
        <p:cxnSp>
          <p:nvCxnSpPr>
            <p:cNvPr id="218" name="Google Shape;218;g2f3921b2527_1_85"/>
            <p:cNvCxnSpPr/>
            <p:nvPr/>
          </p:nvCxnSpPr>
          <p:spPr>
            <a:xfrm>
              <a:off x="2716078" y="4123806"/>
              <a:ext cx="1251035" cy="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miter lim="800000"/>
              <a:headEnd type="oval" w="med" len="med"/>
              <a:tailEnd type="none" w="sm" len="sm"/>
            </a:ln>
          </p:spPr>
        </p:cxnSp>
        <p:grpSp>
          <p:nvGrpSpPr>
            <p:cNvPr id="219" name="Google Shape;219;g2f3921b2527_1_85"/>
            <p:cNvGrpSpPr/>
            <p:nvPr/>
          </p:nvGrpSpPr>
          <p:grpSpPr>
            <a:xfrm>
              <a:off x="3697022" y="4124073"/>
              <a:ext cx="540182" cy="921991"/>
              <a:chOff x="3697022" y="4124073"/>
              <a:chExt cx="540182" cy="921991"/>
            </a:xfrm>
          </p:grpSpPr>
          <p:sp>
            <p:nvSpPr>
              <p:cNvPr id="220" name="Google Shape;220;g2f3921b2527_1_85"/>
              <p:cNvSpPr/>
              <p:nvPr/>
            </p:nvSpPr>
            <p:spPr>
              <a:xfrm>
                <a:off x="3697022" y="4124073"/>
                <a:ext cx="540182" cy="540182"/>
              </a:xfrm>
              <a:prstGeom prst="arc">
                <a:avLst>
                  <a:gd name="adj1" fmla="val 16200000"/>
                  <a:gd name="adj2" fmla="val 0"/>
                </a:avLst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21" name="Google Shape;221;g2f3921b2527_1_85"/>
              <p:cNvCxnSpPr>
                <a:endCxn id="220" idx="2"/>
              </p:cNvCxnSpPr>
              <p:nvPr/>
            </p:nvCxnSpPr>
            <p:spPr>
              <a:xfrm rot="10800000">
                <a:off x="4237204" y="4394164"/>
                <a:ext cx="0" cy="651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oval" w="med" len="med"/>
                <a:tailEnd type="none" w="sm" len="sm"/>
              </a:ln>
            </p:spPr>
          </p:cxnSp>
        </p:grpSp>
      </p:grpSp>
      <p:grpSp>
        <p:nvGrpSpPr>
          <p:cNvPr id="222" name="Google Shape;222;g2f3921b2527_1_85"/>
          <p:cNvGrpSpPr/>
          <p:nvPr/>
        </p:nvGrpSpPr>
        <p:grpSpPr>
          <a:xfrm rot="10800000" flipH="1">
            <a:off x="6050396" y="2307335"/>
            <a:ext cx="1521126" cy="922258"/>
            <a:chOff x="2716078" y="4123806"/>
            <a:chExt cx="1521126" cy="922258"/>
          </a:xfrm>
        </p:grpSpPr>
        <p:cxnSp>
          <p:nvCxnSpPr>
            <p:cNvPr id="223" name="Google Shape;223;g2f3921b2527_1_85"/>
            <p:cNvCxnSpPr/>
            <p:nvPr/>
          </p:nvCxnSpPr>
          <p:spPr>
            <a:xfrm>
              <a:off x="2716078" y="4123806"/>
              <a:ext cx="1251035" cy="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miter lim="800000"/>
              <a:headEnd type="oval" w="med" len="med"/>
              <a:tailEnd type="none" w="sm" len="sm"/>
            </a:ln>
          </p:spPr>
        </p:cxnSp>
        <p:grpSp>
          <p:nvGrpSpPr>
            <p:cNvPr id="224" name="Google Shape;224;g2f3921b2527_1_85"/>
            <p:cNvGrpSpPr/>
            <p:nvPr/>
          </p:nvGrpSpPr>
          <p:grpSpPr>
            <a:xfrm>
              <a:off x="3697022" y="4124073"/>
              <a:ext cx="540182" cy="921991"/>
              <a:chOff x="3697022" y="4124073"/>
              <a:chExt cx="540182" cy="921991"/>
            </a:xfrm>
          </p:grpSpPr>
          <p:sp>
            <p:nvSpPr>
              <p:cNvPr id="225" name="Google Shape;225;g2f3921b2527_1_85"/>
              <p:cNvSpPr/>
              <p:nvPr/>
            </p:nvSpPr>
            <p:spPr>
              <a:xfrm>
                <a:off x="3697022" y="4124073"/>
                <a:ext cx="540182" cy="540182"/>
              </a:xfrm>
              <a:prstGeom prst="arc">
                <a:avLst>
                  <a:gd name="adj1" fmla="val 16200000"/>
                  <a:gd name="adj2" fmla="val 0"/>
                </a:avLst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26" name="Google Shape;226;g2f3921b2527_1_85"/>
              <p:cNvCxnSpPr>
                <a:endCxn id="225" idx="2"/>
              </p:cNvCxnSpPr>
              <p:nvPr/>
            </p:nvCxnSpPr>
            <p:spPr>
              <a:xfrm rot="10800000">
                <a:off x="4237204" y="4394164"/>
                <a:ext cx="0" cy="651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oval" w="med" len="med"/>
                <a:tailEnd type="none" w="sm" len="sm"/>
              </a:ln>
            </p:spPr>
          </p:cxnSp>
        </p:grpSp>
      </p:grpSp>
      <p:sp>
        <p:nvSpPr>
          <p:cNvPr id="227" name="Google Shape;227;g2f3921b2527_1_85"/>
          <p:cNvSpPr txBox="1"/>
          <p:nvPr/>
        </p:nvSpPr>
        <p:spPr>
          <a:xfrm>
            <a:off x="5944168" y="5801921"/>
            <a:ext cx="3875609" cy="1242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Identification</a:t>
            </a:r>
            <a:endParaRPr sz="24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8" name="Google Shape;228;g2f3921b2527_1_85"/>
          <p:cNvGrpSpPr/>
          <p:nvPr/>
        </p:nvGrpSpPr>
        <p:grpSpPr>
          <a:xfrm flipH="1">
            <a:off x="7779995" y="3975308"/>
            <a:ext cx="1521126" cy="888354"/>
            <a:chOff x="2716078" y="4123806"/>
            <a:chExt cx="1521126" cy="922258"/>
          </a:xfrm>
        </p:grpSpPr>
        <p:cxnSp>
          <p:nvCxnSpPr>
            <p:cNvPr id="229" name="Google Shape;229;g2f3921b2527_1_85"/>
            <p:cNvCxnSpPr/>
            <p:nvPr/>
          </p:nvCxnSpPr>
          <p:spPr>
            <a:xfrm>
              <a:off x="2716078" y="4123806"/>
              <a:ext cx="1251035" cy="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miter lim="800000"/>
              <a:headEnd type="oval" w="med" len="med"/>
              <a:tailEnd type="none" w="sm" len="sm"/>
            </a:ln>
          </p:spPr>
        </p:cxnSp>
        <p:grpSp>
          <p:nvGrpSpPr>
            <p:cNvPr id="230" name="Google Shape;230;g2f3921b2527_1_85"/>
            <p:cNvGrpSpPr/>
            <p:nvPr/>
          </p:nvGrpSpPr>
          <p:grpSpPr>
            <a:xfrm>
              <a:off x="3697022" y="4124073"/>
              <a:ext cx="540182" cy="921991"/>
              <a:chOff x="3697022" y="4124073"/>
              <a:chExt cx="540182" cy="921991"/>
            </a:xfrm>
          </p:grpSpPr>
          <p:sp>
            <p:nvSpPr>
              <p:cNvPr id="231" name="Google Shape;231;g2f3921b2527_1_85"/>
              <p:cNvSpPr/>
              <p:nvPr/>
            </p:nvSpPr>
            <p:spPr>
              <a:xfrm>
                <a:off x="3697022" y="4124073"/>
                <a:ext cx="540182" cy="540182"/>
              </a:xfrm>
              <a:prstGeom prst="arc">
                <a:avLst>
                  <a:gd name="adj1" fmla="val 16200000"/>
                  <a:gd name="adj2" fmla="val 0"/>
                </a:avLst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32" name="Google Shape;232;g2f3921b2527_1_85"/>
              <p:cNvCxnSpPr>
                <a:endCxn id="231" idx="2"/>
              </p:cNvCxnSpPr>
              <p:nvPr/>
            </p:nvCxnSpPr>
            <p:spPr>
              <a:xfrm rot="10800000">
                <a:off x="4237204" y="4394164"/>
                <a:ext cx="0" cy="651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oval" w="med" len="med"/>
                <a:tailEnd type="none" w="sm" len="sm"/>
              </a:ln>
            </p:spPr>
          </p:cxnSp>
        </p:grpSp>
      </p:grpSp>
      <p:sp>
        <p:nvSpPr>
          <p:cNvPr id="233" name="Google Shape;233;g2f3921b2527_1_85"/>
          <p:cNvSpPr txBox="1"/>
          <p:nvPr/>
        </p:nvSpPr>
        <p:spPr>
          <a:xfrm>
            <a:off x="5703570" y="4669653"/>
            <a:ext cx="3875609" cy="1242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endParaRPr sz="24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f3921b2527_1_172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Digital Identity</a:t>
            </a:r>
            <a:endParaRPr/>
          </a:p>
        </p:txBody>
      </p:sp>
      <p:sp>
        <p:nvSpPr>
          <p:cNvPr id="240" name="Google Shape;240;g2f3921b2527_1_172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41" name="Google Shape;241;g2f3921b2527_1_17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 b="1"/>
              <a:t>Set of Attributes</a:t>
            </a: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endParaRPr b="1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endParaRPr b="1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Purpose: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Char char="•"/>
            </a:pPr>
            <a:r>
              <a:rPr lang="en-US" b="1"/>
              <a:t>Identification</a:t>
            </a:r>
            <a:r>
              <a:rPr lang="en-US"/>
              <a:t>: Prove that subject is the same as the previous time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Char char="•"/>
            </a:pPr>
            <a:r>
              <a:rPr lang="en-US" b="1"/>
              <a:t>Authorization</a:t>
            </a:r>
            <a:r>
              <a:rPr lang="en-US"/>
              <a:t>: Access decision based on attribute values, Identity or Role based access control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Char char="•"/>
            </a:pPr>
            <a:r>
              <a:rPr lang="en-US" b="1"/>
              <a:t>Profile data</a:t>
            </a:r>
            <a:r>
              <a:rPr lang="en-US"/>
              <a:t>: Personalization, identification “for humans”, name, email address, etc. </a:t>
            </a: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endParaRPr/>
          </a:p>
        </p:txBody>
      </p:sp>
      <p:grpSp>
        <p:nvGrpSpPr>
          <p:cNvPr id="242" name="Google Shape;242;g2f3921b2527_1_172"/>
          <p:cNvGrpSpPr/>
          <p:nvPr/>
        </p:nvGrpSpPr>
        <p:grpSpPr>
          <a:xfrm>
            <a:off x="6013833" y="766644"/>
            <a:ext cx="5985795" cy="3099107"/>
            <a:chOff x="1721963" y="1700031"/>
            <a:chExt cx="8761884" cy="4536409"/>
          </a:xfrm>
        </p:grpSpPr>
        <p:sp>
          <p:nvSpPr>
            <p:cNvPr id="243" name="Google Shape;243;g2f3921b2527_1_172"/>
            <p:cNvSpPr/>
            <p:nvPr/>
          </p:nvSpPr>
          <p:spPr>
            <a:xfrm>
              <a:off x="5340835" y="2845265"/>
              <a:ext cx="1625599" cy="162559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g2f3921b2527_1_172"/>
            <p:cNvSpPr/>
            <p:nvPr/>
          </p:nvSpPr>
          <p:spPr>
            <a:xfrm>
              <a:off x="6963351" y="1700031"/>
              <a:ext cx="1198649" cy="119864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45" name="Google Shape;245;g2f3921b2527_1_172"/>
            <p:cNvCxnSpPr>
              <a:stCxn id="244" idx="3"/>
              <a:endCxn id="243" idx="7"/>
            </p:cNvCxnSpPr>
            <p:nvPr/>
          </p:nvCxnSpPr>
          <p:spPr>
            <a:xfrm flipH="1">
              <a:off x="6728489" y="2723142"/>
              <a:ext cx="410400" cy="3603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46" name="Google Shape;246;g2f3921b2527_1_172"/>
            <p:cNvSpPr/>
            <p:nvPr/>
          </p:nvSpPr>
          <p:spPr>
            <a:xfrm>
              <a:off x="4284618" y="1851059"/>
              <a:ext cx="944032" cy="94403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g2f3921b2527_1_172"/>
            <p:cNvSpPr/>
            <p:nvPr/>
          </p:nvSpPr>
          <p:spPr>
            <a:xfrm>
              <a:off x="3998625" y="4811989"/>
              <a:ext cx="1134532" cy="113453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g2f3921b2527_1_172"/>
            <p:cNvSpPr/>
            <p:nvPr/>
          </p:nvSpPr>
          <p:spPr>
            <a:xfrm>
              <a:off x="7777120" y="5032764"/>
              <a:ext cx="1203676" cy="120367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g2f3921b2527_1_172"/>
            <p:cNvSpPr/>
            <p:nvPr/>
          </p:nvSpPr>
          <p:spPr>
            <a:xfrm>
              <a:off x="9398000" y="2444877"/>
              <a:ext cx="850414" cy="85041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50" name="Google Shape;250;g2f3921b2527_1_172"/>
            <p:cNvCxnSpPr>
              <a:stCxn id="243" idx="6"/>
              <a:endCxn id="249" idx="2"/>
            </p:cNvCxnSpPr>
            <p:nvPr/>
          </p:nvCxnSpPr>
          <p:spPr>
            <a:xfrm rot="10800000" flipH="1">
              <a:off x="6966434" y="2869964"/>
              <a:ext cx="2431500" cy="7881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1" name="Google Shape;251;g2f3921b2527_1_172"/>
            <p:cNvCxnSpPr>
              <a:stCxn id="243" idx="5"/>
              <a:endCxn id="248" idx="1"/>
            </p:cNvCxnSpPr>
            <p:nvPr/>
          </p:nvCxnSpPr>
          <p:spPr>
            <a:xfrm>
              <a:off x="6728371" y="4232801"/>
              <a:ext cx="1224900" cy="976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2" name="Google Shape;252;g2f3921b2527_1_172"/>
            <p:cNvCxnSpPr>
              <a:stCxn id="246" idx="5"/>
              <a:endCxn id="243" idx="1"/>
            </p:cNvCxnSpPr>
            <p:nvPr/>
          </p:nvCxnSpPr>
          <p:spPr>
            <a:xfrm>
              <a:off x="5090400" y="2656841"/>
              <a:ext cx="488400" cy="4266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3" name="Google Shape;253;g2f3921b2527_1_172"/>
            <p:cNvCxnSpPr>
              <a:stCxn id="247" idx="7"/>
              <a:endCxn id="243" idx="3"/>
            </p:cNvCxnSpPr>
            <p:nvPr/>
          </p:nvCxnSpPr>
          <p:spPr>
            <a:xfrm rot="10800000" flipH="1">
              <a:off x="4967009" y="4232937"/>
              <a:ext cx="612000" cy="745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54" name="Google Shape;254;g2f3921b2527_1_172"/>
            <p:cNvSpPr/>
            <p:nvPr/>
          </p:nvSpPr>
          <p:spPr>
            <a:xfrm>
              <a:off x="2313368" y="4182350"/>
              <a:ext cx="850414" cy="85041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55" name="Google Shape;255;g2f3921b2527_1_172"/>
            <p:cNvCxnSpPr>
              <a:stCxn id="254" idx="6"/>
              <a:endCxn id="243" idx="2"/>
            </p:cNvCxnSpPr>
            <p:nvPr/>
          </p:nvCxnSpPr>
          <p:spPr>
            <a:xfrm rot="10800000" flipH="1">
              <a:off x="3163782" y="3658057"/>
              <a:ext cx="2177100" cy="9495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56" name="Google Shape;256;g2f3921b2527_1_172"/>
            <p:cNvSpPr/>
            <p:nvPr/>
          </p:nvSpPr>
          <p:spPr>
            <a:xfrm>
              <a:off x="1805999" y="2658121"/>
              <a:ext cx="850414" cy="85041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57" name="Google Shape;257;g2f3921b2527_1_172"/>
            <p:cNvCxnSpPr>
              <a:stCxn id="256" idx="6"/>
              <a:endCxn id="243" idx="2"/>
            </p:cNvCxnSpPr>
            <p:nvPr/>
          </p:nvCxnSpPr>
          <p:spPr>
            <a:xfrm>
              <a:off x="2656413" y="3083328"/>
              <a:ext cx="2684400" cy="5748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58" name="Google Shape;258;g2f3921b2527_1_172"/>
            <p:cNvSpPr txBox="1"/>
            <p:nvPr/>
          </p:nvSpPr>
          <p:spPr>
            <a:xfrm>
              <a:off x="4284618" y="2123019"/>
              <a:ext cx="944032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Name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59" name="Google Shape;259;g2f3921b2527_1_172"/>
            <p:cNvSpPr txBox="1"/>
            <p:nvPr/>
          </p:nvSpPr>
          <p:spPr>
            <a:xfrm>
              <a:off x="7074384" y="2114553"/>
              <a:ext cx="1087618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Surname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0" name="Google Shape;260;g2f3921b2527_1_172"/>
            <p:cNvSpPr txBox="1"/>
            <p:nvPr/>
          </p:nvSpPr>
          <p:spPr>
            <a:xfrm>
              <a:off x="9349315" y="2686875"/>
              <a:ext cx="944032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email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1" name="Google Shape;261;g2f3921b2527_1_172"/>
            <p:cNvSpPr txBox="1"/>
            <p:nvPr/>
          </p:nvSpPr>
          <p:spPr>
            <a:xfrm>
              <a:off x="7671771" y="5395385"/>
              <a:ext cx="1309024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Entitlement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2" name="Google Shape;262;g2f3921b2527_1_172"/>
            <p:cNvSpPr txBox="1"/>
            <p:nvPr/>
          </p:nvSpPr>
          <p:spPr>
            <a:xfrm>
              <a:off x="4083777" y="5200651"/>
              <a:ext cx="944032" cy="5856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Birth date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3" name="Google Shape;263;g2f3921b2527_1_172"/>
            <p:cNvSpPr txBox="1"/>
            <p:nvPr/>
          </p:nvSpPr>
          <p:spPr>
            <a:xfrm>
              <a:off x="2276143" y="4434417"/>
              <a:ext cx="944032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Phone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4" name="Google Shape;264;g2f3921b2527_1_172"/>
            <p:cNvSpPr txBox="1"/>
            <p:nvPr/>
          </p:nvSpPr>
          <p:spPr>
            <a:xfrm>
              <a:off x="1721963" y="2898681"/>
              <a:ext cx="985555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Address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5" name="Google Shape;265;g2f3921b2527_1_172"/>
            <p:cNvSpPr/>
            <p:nvPr/>
          </p:nvSpPr>
          <p:spPr>
            <a:xfrm>
              <a:off x="9349315" y="3575745"/>
              <a:ext cx="1134532" cy="113453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66" name="Google Shape;266;g2f3921b2527_1_172"/>
            <p:cNvCxnSpPr>
              <a:stCxn id="243" idx="6"/>
              <a:endCxn id="265" idx="2"/>
            </p:cNvCxnSpPr>
            <p:nvPr/>
          </p:nvCxnSpPr>
          <p:spPr>
            <a:xfrm>
              <a:off x="6966434" y="3658064"/>
              <a:ext cx="2382900" cy="4848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67" name="Google Shape;267;g2f3921b2527_1_172"/>
            <p:cNvSpPr txBox="1"/>
            <p:nvPr/>
          </p:nvSpPr>
          <p:spPr>
            <a:xfrm>
              <a:off x="9349315" y="3942956"/>
              <a:ext cx="1134532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Affiliation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  <p:grpSp>
        <p:nvGrpSpPr>
          <p:cNvPr id="268" name="Google Shape;268;g2f3921b2527_1_172"/>
          <p:cNvGrpSpPr/>
          <p:nvPr/>
        </p:nvGrpSpPr>
        <p:grpSpPr>
          <a:xfrm>
            <a:off x="8769144" y="1802397"/>
            <a:ext cx="573369" cy="660075"/>
            <a:chOff x="5709865" y="3492501"/>
            <a:chExt cx="383352" cy="441325"/>
          </a:xfrm>
        </p:grpSpPr>
        <p:sp>
          <p:nvSpPr>
            <p:cNvPr id="269" name="Google Shape;269;g2f3921b2527_1_172"/>
            <p:cNvSpPr/>
            <p:nvPr/>
          </p:nvSpPr>
          <p:spPr>
            <a:xfrm>
              <a:off x="5709865" y="3732213"/>
              <a:ext cx="383352" cy="201613"/>
            </a:xfrm>
            <a:custGeom>
              <a:avLst/>
              <a:gdLst/>
              <a:ahLst/>
              <a:cxnLst/>
              <a:rect l="l" t="t" r="r" b="b"/>
              <a:pathLst>
                <a:path w="270" h="143" extrusionOk="0">
                  <a:moveTo>
                    <a:pt x="0" y="143"/>
                  </a:moveTo>
                  <a:cubicBezTo>
                    <a:pt x="2" y="96"/>
                    <a:pt x="21" y="57"/>
                    <a:pt x="61" y="31"/>
                  </a:cubicBezTo>
                  <a:cubicBezTo>
                    <a:pt x="108" y="1"/>
                    <a:pt x="158" y="0"/>
                    <a:pt x="206" y="30"/>
                  </a:cubicBezTo>
                  <a:cubicBezTo>
                    <a:pt x="248" y="55"/>
                    <a:pt x="268" y="94"/>
                    <a:pt x="270" y="143"/>
                  </a:cubicBezTo>
                  <a:cubicBezTo>
                    <a:pt x="180" y="143"/>
                    <a:pt x="90" y="143"/>
                    <a:pt x="0" y="1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g2f3921b2527_1_172"/>
            <p:cNvSpPr/>
            <p:nvPr/>
          </p:nvSpPr>
          <p:spPr>
            <a:xfrm>
              <a:off x="5786536" y="3492501"/>
              <a:ext cx="226818" cy="220663"/>
            </a:xfrm>
            <a:custGeom>
              <a:avLst/>
              <a:gdLst/>
              <a:ahLst/>
              <a:cxnLst/>
              <a:rect l="l" t="t" r="r" b="b"/>
              <a:pathLst>
                <a:path w="158" h="157" extrusionOk="0">
                  <a:moveTo>
                    <a:pt x="79" y="157"/>
                  </a:moveTo>
                  <a:cubicBezTo>
                    <a:pt x="36" y="157"/>
                    <a:pt x="0" y="122"/>
                    <a:pt x="0" y="78"/>
                  </a:cubicBezTo>
                  <a:cubicBezTo>
                    <a:pt x="1" y="35"/>
                    <a:pt x="35" y="0"/>
                    <a:pt x="79" y="0"/>
                  </a:cubicBezTo>
                  <a:cubicBezTo>
                    <a:pt x="123" y="0"/>
                    <a:pt x="158" y="35"/>
                    <a:pt x="157" y="79"/>
                  </a:cubicBezTo>
                  <a:cubicBezTo>
                    <a:pt x="157" y="122"/>
                    <a:pt x="122" y="157"/>
                    <a:pt x="79" y="1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f3921b2527_1_208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Delegation of authentication</a:t>
            </a:r>
            <a:endParaRPr/>
          </a:p>
        </p:txBody>
      </p:sp>
      <p:sp>
        <p:nvSpPr>
          <p:cNvPr id="277" name="Google Shape;277;g2f3921b2527_1_208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278" name="Google Shape;278;g2f3921b2527_1_20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3331" y="2234717"/>
            <a:ext cx="1855751" cy="2510953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2f3921b2527_1_208"/>
          <p:cNvSpPr/>
          <p:nvPr/>
        </p:nvSpPr>
        <p:spPr>
          <a:xfrm>
            <a:off x="3858096" y="4815480"/>
            <a:ext cx="4209807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and How ?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f3921b2527_1_216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286" name="Google Shape;286;g2f3921b2527_1_216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287" name="Google Shape;287;g2f3921b2527_1_2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11624" y="1122331"/>
            <a:ext cx="6053496" cy="4660456"/>
          </a:xfrm>
          <a:prstGeom prst="rect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8" name="Google Shape;288;g2f3921b2527_1_216"/>
          <p:cNvSpPr/>
          <p:nvPr/>
        </p:nvSpPr>
        <p:spPr>
          <a:xfrm>
            <a:off x="6117771" y="4247901"/>
            <a:ext cx="2405743" cy="1445328"/>
          </a:xfrm>
          <a:prstGeom prst="rect">
            <a:avLst/>
          </a:prstGeom>
          <a:noFill/>
          <a:ln w="63500" cap="flat" cmpd="sng">
            <a:solidFill>
              <a:srgbClr val="C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f3921b2527_1_224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Example in real life: Beer as a Service</a:t>
            </a:r>
            <a:endParaRPr/>
          </a:p>
        </p:txBody>
      </p:sp>
      <p:sp>
        <p:nvSpPr>
          <p:cNvPr id="295" name="Google Shape;295;g2f3921b2527_1_224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96" name="Google Shape;296;g2f3921b2527_1_224" descr="Beer Drinker Bob demonstrates SAML with Beer as a Service analogy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95425" y="1218077"/>
            <a:ext cx="8492490" cy="4687457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2f3921b2527_1_224"/>
          <p:cNvSpPr/>
          <p:nvPr/>
        </p:nvSpPr>
        <p:spPr>
          <a:xfrm>
            <a:off x="5924567" y="6317487"/>
            <a:ext cx="60034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Crédit: </a:t>
            </a:r>
            <a:r>
              <a:rPr lang="en-US" sz="1800" b="0" i="1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https://duo.com/blog/the-beer-drinkers-guide-to-saml</a:t>
            </a: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f3921b2527_1_232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Example in real life: Beer as a Service</a:t>
            </a:r>
            <a:endParaRPr/>
          </a:p>
        </p:txBody>
      </p:sp>
      <p:sp>
        <p:nvSpPr>
          <p:cNvPr id="304" name="Google Shape;304;g2f3921b2527_1_232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305" name="Google Shape;305;g2f3921b2527_1_232"/>
          <p:cNvSpPr/>
          <p:nvPr/>
        </p:nvSpPr>
        <p:spPr>
          <a:xfrm>
            <a:off x="5924567" y="6317487"/>
            <a:ext cx="60034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Crédit: </a:t>
            </a:r>
            <a:r>
              <a:rPr lang="en-US" sz="1800" b="0" i="1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https://duo.com/blog/the-beer-drinkers-guide-to-saml</a:t>
            </a: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6" name="Google Shape;306;g2f3921b2527_1_2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7764" y="1159690"/>
            <a:ext cx="8856984" cy="513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ver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tandard layout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End Slid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Standard layout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597</Words>
  <Application>Microsoft Macintosh PowerPoint</Application>
  <PresentationFormat>Widescreen</PresentationFormat>
  <Paragraphs>165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Calibri</vt:lpstr>
      <vt:lpstr>Roboto Medium</vt:lpstr>
      <vt:lpstr>Roboto</vt:lpstr>
      <vt:lpstr>Noto Sans</vt:lpstr>
      <vt:lpstr>Arial</vt:lpstr>
      <vt:lpstr>Open Sans</vt:lpstr>
      <vt:lpstr>Custom Design</vt:lpstr>
      <vt:lpstr>Cover</vt:lpstr>
      <vt:lpstr>Standard layout</vt:lpstr>
      <vt:lpstr>End Slide</vt:lpstr>
      <vt:lpstr>Standard layout</vt:lpstr>
      <vt:lpstr>Introduction to Federated Identity Management</vt:lpstr>
      <vt:lpstr>Learning Objectives</vt:lpstr>
      <vt:lpstr>Identity Management processes</vt:lpstr>
      <vt:lpstr>Example</vt:lpstr>
      <vt:lpstr>Digital Identity</vt:lpstr>
      <vt:lpstr>Delegation of authentication</vt:lpstr>
      <vt:lpstr>Example</vt:lpstr>
      <vt:lpstr>Example in real life: Beer as a Service</vt:lpstr>
      <vt:lpstr>Example in real life: Beer as a Service</vt:lpstr>
      <vt:lpstr>Different levels of Identity Management</vt:lpstr>
      <vt:lpstr>Identity Federations are made of entities</vt:lpstr>
      <vt:lpstr>Identity Federations are built on trust</vt:lpstr>
      <vt:lpstr>A simple authentication flow</vt:lpstr>
      <vt:lpstr>What is an Identity Federation?</vt:lpstr>
      <vt:lpstr>What do Identity Federations do?</vt:lpstr>
      <vt:lpstr>Benefits that the Federated Identity Management brings </vt:lpstr>
      <vt:lpstr>Interoperability</vt:lpstr>
      <vt:lpstr>Common Identity Federation Architectures</vt:lpstr>
      <vt:lpstr>Full Mesh Identity Federation</vt:lpstr>
      <vt:lpstr>Hub-and-Spoke Identity Federation with distributed login</vt:lpstr>
      <vt:lpstr>Hub &amp; Spoke Identity Federation with central login</vt:lpstr>
      <vt:lpstr>eduGAIN is interfederation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Federated Identity Management</dc:title>
  <dc:creator>Microsoft Office User</dc:creator>
  <cp:lastModifiedBy>Mario Reale</cp:lastModifiedBy>
  <cp:revision>3</cp:revision>
  <dcterms:created xsi:type="dcterms:W3CDTF">2019-08-20T09:06:22Z</dcterms:created>
  <dcterms:modified xsi:type="dcterms:W3CDTF">2025-04-09T11:53:36Z</dcterms:modified>
</cp:coreProperties>
</file>